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Libre Franklin"/>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46E2664-FFE3-4161-B739-FB86B7C4FC93}">
  <a:tblStyle styleId="{546E2664-FFE3-4161-B739-FB86B7C4FC93}" styleName="Table_0">
    <a:wholeTbl>
      <a:tcTxStyle b="off" i="off">
        <a:font>
          <a:latin typeface="Franklin Gothic Book"/>
          <a:ea typeface="Franklin Gothic Book"/>
          <a:cs typeface="Franklin Gothic Book"/>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6"/>
              </a:solidFill>
              <a:prstDash val="solid"/>
              <a:round/>
              <a:headEnd len="sm" w="sm" type="none"/>
              <a:tailEnd len="sm" w="sm" type="none"/>
            </a:ln>
          </a:top>
          <a:bottom>
            <a:ln cap="flat" cmpd="sng" w="12700">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6">
              <a:alpha val="20000"/>
            </a:schemeClr>
          </a:solidFill>
        </a:fill>
      </a:tcStyle>
    </a:band1H>
    <a:band2H>
      <a:tcTxStyle/>
    </a:band2H>
    <a:band1V>
      <a:tcTxStyle/>
      <a:tcStyle>
        <a:fill>
          <a:solidFill>
            <a:schemeClr val="accent6">
              <a:alpha val="20000"/>
            </a:schemeClr>
          </a:solidFill>
        </a:fill>
      </a:tcStyle>
    </a:band1V>
    <a:band2V>
      <a:tcTxStyle/>
    </a:band2V>
    <a:lastCol>
      <a:tcTxStyle b="on" i="off"/>
    </a:lastCol>
    <a:firstCol>
      <a:tcTxStyle b="on" i="off"/>
    </a:firstCol>
    <a:lastRow>
      <a:tcTxStyle b="on" i="off"/>
      <a:tcStyle>
        <a:tcBdr>
          <a:top>
            <a:ln cap="flat" cmpd="sng" w="12700">
              <a:solidFill>
                <a:schemeClr val="accent6"/>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6"/>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LibreFranklin-bold.fntdata"/><Relationship Id="rId10" Type="http://schemas.openxmlformats.org/officeDocument/2006/relationships/slide" Target="slides/slide4.xml"/><Relationship Id="rId21" Type="http://schemas.openxmlformats.org/officeDocument/2006/relationships/font" Target="fonts/LibreFranklin-regular.fntdata"/><Relationship Id="rId13" Type="http://schemas.openxmlformats.org/officeDocument/2006/relationships/slide" Target="slides/slide7.xml"/><Relationship Id="rId24" Type="http://schemas.openxmlformats.org/officeDocument/2006/relationships/font" Target="fonts/LibreFranklin-boldItalic.fntdata"/><Relationship Id="rId12" Type="http://schemas.openxmlformats.org/officeDocument/2006/relationships/slide" Target="slides/slide6.xml"/><Relationship Id="rId23" Type="http://schemas.openxmlformats.org/officeDocument/2006/relationships/font" Target="fonts/LibreFranklin-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1200"/>
              <a:buFont typeface="Arial"/>
              <a:buNone/>
              <a:defRPr b="0" i="0" sz="1200" u="none" cap="none" strike="noStrike">
                <a:solidFill>
                  <a:schemeClr val="dk1"/>
                </a:solidFill>
                <a:latin typeface="Libre Franklin"/>
                <a:ea typeface="Libre Franklin"/>
                <a:cs typeface="Libre Franklin"/>
                <a:sym typeface="Libre Franklin"/>
              </a:defRPr>
            </a:lvl1pPr>
            <a:lvl2pPr indent="-304800" lvl="1" marL="914400" marR="0" rtl="0" algn="l">
              <a:spcBef>
                <a:spcPts val="0"/>
              </a:spcBef>
              <a:spcAft>
                <a:spcPts val="0"/>
              </a:spcAft>
              <a:buClr>
                <a:schemeClr val="dk1"/>
              </a:buClr>
              <a:buSzPts val="1200"/>
              <a:buFont typeface="Arial"/>
              <a:buChar char="•"/>
              <a:defRPr b="0" i="0" sz="1200" u="none" cap="none" strike="noStrike">
                <a:solidFill>
                  <a:schemeClr val="dk1"/>
                </a:solidFill>
                <a:latin typeface="Libre Franklin"/>
                <a:ea typeface="Libre Franklin"/>
                <a:cs typeface="Libre Franklin"/>
                <a:sym typeface="Libre Franklin"/>
              </a:defRPr>
            </a:lvl2pPr>
            <a:lvl3pPr indent="-304800" lvl="2" marL="1371600" marR="0" rtl="0" algn="l">
              <a:spcBef>
                <a:spcPts val="0"/>
              </a:spcBef>
              <a:spcAft>
                <a:spcPts val="0"/>
              </a:spcAft>
              <a:buClr>
                <a:schemeClr val="dk1"/>
              </a:buClr>
              <a:buSzPts val="1200"/>
              <a:buFont typeface="Arial"/>
              <a:buChar char="•"/>
              <a:defRPr b="0" i="0" sz="1200" u="none" cap="none" strike="noStrike">
                <a:solidFill>
                  <a:schemeClr val="dk1"/>
                </a:solidFill>
                <a:latin typeface="Libre Franklin"/>
                <a:ea typeface="Libre Franklin"/>
                <a:cs typeface="Libre Franklin"/>
                <a:sym typeface="Libre Franklin"/>
              </a:defRPr>
            </a:lvl3pPr>
            <a:lvl4pPr indent="-304800" lvl="3" marL="1828800" marR="0" rtl="0" algn="l">
              <a:spcBef>
                <a:spcPts val="0"/>
              </a:spcBef>
              <a:spcAft>
                <a:spcPts val="0"/>
              </a:spcAft>
              <a:buClr>
                <a:schemeClr val="dk1"/>
              </a:buClr>
              <a:buSzPts val="1200"/>
              <a:buFont typeface="Arial"/>
              <a:buChar char="•"/>
              <a:defRPr b="0" i="0" sz="1200" u="none" cap="none" strike="noStrike">
                <a:solidFill>
                  <a:schemeClr val="dk1"/>
                </a:solidFill>
                <a:latin typeface="Libre Franklin"/>
                <a:ea typeface="Libre Franklin"/>
                <a:cs typeface="Libre Franklin"/>
                <a:sym typeface="Libre Franklin"/>
              </a:defRPr>
            </a:lvl4pPr>
            <a:lvl5pPr indent="-304800" lvl="4" marL="2286000" marR="0" rtl="0" algn="l">
              <a:spcBef>
                <a:spcPts val="0"/>
              </a:spcBef>
              <a:spcAft>
                <a:spcPts val="0"/>
              </a:spcAft>
              <a:buClr>
                <a:schemeClr val="dk1"/>
              </a:buClr>
              <a:buSzPts val="1200"/>
              <a:buFont typeface="Arial"/>
              <a:buChar char="•"/>
              <a:defRPr b="0" i="0" sz="1200" u="none" cap="none" strike="noStrike">
                <a:solidFill>
                  <a:schemeClr val="dk1"/>
                </a:solidFill>
                <a:latin typeface="Libre Franklin"/>
                <a:ea typeface="Libre Franklin"/>
                <a:cs typeface="Libre Franklin"/>
                <a:sym typeface="Libre Franklin"/>
              </a:defRPr>
            </a:lvl5pPr>
            <a:lvl6pPr indent="-228600" lvl="5" marL="2743200" marR="0" rtl="0" algn="l">
              <a:spcBef>
                <a:spcPts val="0"/>
              </a:spcBef>
              <a:spcAft>
                <a:spcPts val="0"/>
              </a:spcAft>
              <a:buSzPts val="1400"/>
              <a:buNone/>
              <a:defRPr b="0" i="0" sz="1200" u="none" cap="none" strike="noStrike">
                <a:solidFill>
                  <a:schemeClr val="dk1"/>
                </a:solidFill>
                <a:latin typeface="Libre Franklin"/>
                <a:ea typeface="Libre Franklin"/>
                <a:cs typeface="Libre Franklin"/>
                <a:sym typeface="Libre Franklin"/>
              </a:defRPr>
            </a:lvl6pPr>
            <a:lvl7pPr indent="-228600" lvl="6" marL="3200400" marR="0" rtl="0" algn="l">
              <a:spcBef>
                <a:spcPts val="0"/>
              </a:spcBef>
              <a:spcAft>
                <a:spcPts val="0"/>
              </a:spcAft>
              <a:buSzPts val="1400"/>
              <a:buNone/>
              <a:defRPr b="0" i="0" sz="1200" u="none" cap="none" strike="noStrike">
                <a:solidFill>
                  <a:schemeClr val="dk1"/>
                </a:solidFill>
                <a:latin typeface="Libre Franklin"/>
                <a:ea typeface="Libre Franklin"/>
                <a:cs typeface="Libre Franklin"/>
                <a:sym typeface="Libre Franklin"/>
              </a:defRPr>
            </a:lvl7pPr>
            <a:lvl8pPr indent="-228600" lvl="7" marL="3657600" marR="0" rtl="0" algn="l">
              <a:spcBef>
                <a:spcPts val="0"/>
              </a:spcBef>
              <a:spcAft>
                <a:spcPts val="0"/>
              </a:spcAft>
              <a:buSzPts val="1400"/>
              <a:buNone/>
              <a:defRPr b="0" i="0" sz="1200" u="none" cap="none" strike="noStrike">
                <a:solidFill>
                  <a:schemeClr val="dk1"/>
                </a:solidFill>
                <a:latin typeface="Libre Franklin"/>
                <a:ea typeface="Libre Franklin"/>
                <a:cs typeface="Libre Franklin"/>
                <a:sym typeface="Libre Franklin"/>
              </a:defRPr>
            </a:lvl8pPr>
            <a:lvl9pPr indent="-228600" lvl="8" marL="4114800" marR="0" rtl="0" algn="l">
              <a:spcBef>
                <a:spcPts val="0"/>
              </a:spcBef>
              <a:spcAft>
                <a:spcPts val="0"/>
              </a:spcAft>
              <a:buSzPts val="1400"/>
              <a:buNone/>
              <a:defRPr b="0" i="0" sz="1200" u="none" cap="none" strike="noStrike">
                <a:solidFill>
                  <a:schemeClr val="dk1"/>
                </a:solidFill>
                <a:latin typeface="Libre Franklin"/>
                <a:ea typeface="Libre Franklin"/>
                <a:cs typeface="Libre Franklin"/>
                <a:sym typeface="Libre Franklin"/>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ibre Franklin"/>
                <a:ea typeface="Libre Franklin"/>
                <a:cs typeface="Libre Franklin"/>
                <a:sym typeface="Libre Franklin"/>
              </a:rPr>
              <a:t>‹#›</a:t>
            </a:fld>
            <a:endParaRPr b="0" i="0" sz="1200" u="none" cap="none" strike="noStrike">
              <a:solidFill>
                <a:schemeClr val="dk1"/>
              </a:solidFill>
              <a:latin typeface="Libre Franklin"/>
              <a:ea typeface="Libre Franklin"/>
              <a:cs typeface="Libre Franklin"/>
              <a:sym typeface="Libre Frankli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1200"/>
              <a:buNone/>
            </a:pPr>
            <a:r>
              <a:t/>
            </a:r>
            <a:endParaRPr sz="1200"/>
          </a:p>
        </p:txBody>
      </p:sp>
      <p:sp>
        <p:nvSpPr>
          <p:cNvPr id="136" name="Google Shape;13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abecb373b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abecb373b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7abecb373b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abecb373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abecb373b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7abecb373b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abecb373b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abecb373b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7abecb373b_1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abecb373b_1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abecb373b_1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7abecb373b_1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1200"/>
              <a:buNone/>
            </a:pPr>
            <a:r>
              <a:t/>
            </a:r>
            <a:endParaRPr/>
          </a:p>
        </p:txBody>
      </p:sp>
      <p:sp>
        <p:nvSpPr>
          <p:cNvPr id="145" name="Google Shape;14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abecb373b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7abecb373b_2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1200"/>
              <a:buNone/>
            </a:pPr>
            <a:r>
              <a:t/>
            </a:r>
            <a:endParaRPr/>
          </a:p>
        </p:txBody>
      </p:sp>
      <p:sp>
        <p:nvSpPr>
          <p:cNvPr id="154" name="Google Shape;154;g7abecb373b_2_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1200"/>
              <a:buNone/>
            </a:pPr>
            <a:r>
              <a:t/>
            </a:r>
            <a:endParaRPr/>
          </a:p>
        </p:txBody>
      </p:sp>
      <p:sp>
        <p:nvSpPr>
          <p:cNvPr id="163" name="Google Shape;16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1200"/>
              <a:buNone/>
            </a:pPr>
            <a:r>
              <a:t/>
            </a:r>
            <a:endParaRPr/>
          </a:p>
        </p:txBody>
      </p:sp>
      <p:sp>
        <p:nvSpPr>
          <p:cNvPr id="172" name="Google Shape;172;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1200"/>
              <a:buNone/>
            </a:pPr>
            <a:r>
              <a:rPr lang="en-US"/>
              <a:t>StringIndexer, RegexTokenizer, StopWordsRemover</a:t>
            </a:r>
            <a:endParaRPr/>
          </a:p>
        </p:txBody>
      </p:sp>
      <p:sp>
        <p:nvSpPr>
          <p:cNvPr id="182" name="Google Shape;18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1200"/>
              <a:buNone/>
            </a:pPr>
            <a:r>
              <a:t/>
            </a:r>
            <a:endParaRPr/>
          </a:p>
        </p:txBody>
      </p:sp>
      <p:sp>
        <p:nvSpPr>
          <p:cNvPr id="191" name="Google Shape;19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abecb373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abecb373b_2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bg>
      <p:bgPr>
        <a:gradFill>
          <a:gsLst>
            <a:gs pos="0">
              <a:srgbClr val="FFD068"/>
            </a:gs>
            <a:gs pos="76000">
              <a:schemeClr val="accent1"/>
            </a:gs>
            <a:gs pos="100000">
              <a:schemeClr val="accent1"/>
            </a:gs>
          </a:gsLst>
          <a:path path="circle">
            <a:fillToRect l="100%" t="100%"/>
          </a:path>
          <a:tileRect b="-100%" r="-100%"/>
        </a:gradFill>
      </p:bgPr>
    </p:bg>
    <p:spTree>
      <p:nvGrpSpPr>
        <p:cNvPr id="12" name="Shape 12"/>
        <p:cNvGrpSpPr/>
        <p:nvPr/>
      </p:nvGrpSpPr>
      <p:grpSpPr>
        <a:xfrm>
          <a:off x="0" y="0"/>
          <a:ext cx="0" cy="0"/>
          <a:chOff x="0" y="0"/>
          <a:chExt cx="0" cy="0"/>
        </a:xfrm>
      </p:grpSpPr>
      <p:sp>
        <p:nvSpPr>
          <p:cNvPr id="13" name="Google Shape;13;p2"/>
          <p:cNvSpPr/>
          <p:nvPr>
            <p:ph idx="2" type="pic"/>
          </p:nvPr>
        </p:nvSpPr>
        <p:spPr>
          <a:xfrm>
            <a:off x="0" y="0"/>
            <a:ext cx="12192000" cy="6858000"/>
          </a:xfrm>
          <a:prstGeom prst="rect">
            <a:avLst/>
          </a:prstGeom>
          <a:noFill/>
          <a:ln>
            <a:noFill/>
          </a:ln>
        </p:spPr>
        <p:txBody>
          <a:bodyPr anchorCtr="0" anchor="t" bIns="0" lIns="0" spcFirstLastPara="1" rIns="0" wrap="square" tIns="0">
            <a:noAutofit/>
          </a:bodyPr>
          <a:lstStyle>
            <a:lvl1pPr lvl="0" marR="0" rtl="0" algn="l">
              <a:lnSpc>
                <a:spcPct val="120000"/>
              </a:lnSpc>
              <a:spcBef>
                <a:spcPts val="600"/>
              </a:spcBef>
              <a:spcAft>
                <a:spcPts val="0"/>
              </a:spcAft>
              <a:buClr>
                <a:schemeClr val="accent1"/>
              </a:buClr>
              <a:buSzPts val="2400"/>
              <a:buFont typeface="Arial"/>
              <a:buChar char="​"/>
              <a:defRPr b="0" i="1" sz="2400" u="none" cap="none" strike="noStrike">
                <a:solidFill>
                  <a:schemeClr val="accent1"/>
                </a:solidFill>
                <a:latin typeface="Georgia"/>
                <a:ea typeface="Georgia"/>
                <a:cs typeface="Georgia"/>
                <a:sym typeface="Georgia"/>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600"/>
              </a:spcBef>
              <a:spcAft>
                <a:spcPts val="0"/>
              </a:spcAft>
              <a:buClr>
                <a:schemeClr val="dk1"/>
              </a:buClr>
              <a:buSzPts val="1500"/>
              <a:buFont typeface="Noto Sans Symbols"/>
              <a:buChar char="▪"/>
              <a:defRPr b="0" i="0" sz="15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600"/>
              </a:spcBef>
              <a:spcAft>
                <a:spcPts val="0"/>
              </a:spcAft>
              <a:buClr>
                <a:schemeClr val="dk1"/>
              </a:buClr>
              <a:buSzPts val="1500"/>
              <a:buFont typeface="Noto Sans Symbols"/>
              <a:buChar char="▪"/>
              <a:defRPr b="0" i="0" sz="15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600"/>
              </a:spcBef>
              <a:spcAft>
                <a:spcPts val="0"/>
              </a:spcAft>
              <a:buClr>
                <a:schemeClr val="dk1"/>
              </a:buClr>
              <a:buSzPts val="1500"/>
              <a:buFont typeface="Arial"/>
              <a:buChar char="​"/>
              <a:defRPr b="1" i="0" sz="15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600"/>
              </a:spcBef>
              <a:spcAft>
                <a:spcPts val="60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9pPr>
          </a:lstStyle>
          <a:p/>
        </p:txBody>
      </p:sp>
      <p:sp>
        <p:nvSpPr>
          <p:cNvPr id="14" name="Google Shape;14;p2"/>
          <p:cNvSpPr txBox="1"/>
          <p:nvPr>
            <p:ph type="title"/>
          </p:nvPr>
        </p:nvSpPr>
        <p:spPr>
          <a:xfrm>
            <a:off x="899673" y="1905001"/>
            <a:ext cx="10375675" cy="2225262"/>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5500"/>
              <a:buFont typeface="Libre Franklin"/>
              <a:buNone/>
              <a:defRPr sz="5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body"/>
          </p:nvPr>
        </p:nvSpPr>
        <p:spPr>
          <a:xfrm>
            <a:off x="899605" y="4620890"/>
            <a:ext cx="10377927" cy="1415772"/>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600"/>
              </a:spcBef>
              <a:spcAft>
                <a:spcPts val="0"/>
              </a:spcAft>
              <a:buClr>
                <a:schemeClr val="lt1"/>
              </a:buClr>
              <a:buSzPts val="2200"/>
              <a:buFont typeface="Arial"/>
              <a:buChar char="​"/>
              <a:defRPr b="0" i="0" sz="2200">
                <a:solidFill>
                  <a:schemeClr val="lt1"/>
                </a:solidFill>
                <a:latin typeface="Libre Franklin"/>
                <a:ea typeface="Libre Franklin"/>
                <a:cs typeface="Libre Franklin"/>
                <a:sym typeface="Libre Franklin"/>
              </a:defRPr>
            </a:lvl1pPr>
            <a:lvl2pPr indent="-323850" lvl="1" marL="914400" algn="l">
              <a:lnSpc>
                <a:spcPct val="95000"/>
              </a:lnSpc>
              <a:spcBef>
                <a:spcPts val="0"/>
              </a:spcBef>
              <a:spcAft>
                <a:spcPts val="0"/>
              </a:spcAft>
              <a:buClr>
                <a:schemeClr val="lt1"/>
              </a:buClr>
              <a:buSzPts val="1500"/>
              <a:buFont typeface="Arial"/>
              <a:buChar char="​"/>
              <a:defRPr sz="1500">
                <a:solidFill>
                  <a:schemeClr val="lt1"/>
                </a:solidFill>
              </a:defRPr>
            </a:lvl2pPr>
            <a:lvl3pPr indent="-323850" lvl="2" marL="1371600" algn="l">
              <a:lnSpc>
                <a:spcPct val="95000"/>
              </a:lnSpc>
              <a:spcBef>
                <a:spcPts val="200"/>
              </a:spcBef>
              <a:spcAft>
                <a:spcPts val="0"/>
              </a:spcAft>
              <a:buClr>
                <a:schemeClr val="lt1"/>
              </a:buClr>
              <a:buSzPts val="1500"/>
              <a:buFont typeface="Arial"/>
              <a:buChar char="​"/>
              <a:defRPr sz="1500">
                <a:solidFill>
                  <a:schemeClr val="lt1"/>
                </a:solidFill>
              </a:defRPr>
            </a:lvl3pPr>
            <a:lvl4pPr indent="-323850" lvl="3" marL="1828800" algn="l">
              <a:lnSpc>
                <a:spcPct val="95000"/>
              </a:lnSpc>
              <a:spcBef>
                <a:spcPts val="200"/>
              </a:spcBef>
              <a:spcAft>
                <a:spcPts val="0"/>
              </a:spcAft>
              <a:buClr>
                <a:schemeClr val="lt1"/>
              </a:buClr>
              <a:buSzPts val="1500"/>
              <a:buFont typeface="Arial"/>
              <a:buChar char="​"/>
              <a:defRPr sz="1500">
                <a:solidFill>
                  <a:schemeClr val="lt1"/>
                </a:solidFill>
              </a:defRPr>
            </a:lvl4pPr>
            <a:lvl5pPr indent="-323850" lvl="4" marL="2286000" algn="l">
              <a:lnSpc>
                <a:spcPct val="95000"/>
              </a:lnSpc>
              <a:spcBef>
                <a:spcPts val="200"/>
              </a:spcBef>
              <a:spcAft>
                <a:spcPts val="0"/>
              </a:spcAft>
              <a:buClr>
                <a:schemeClr val="lt1"/>
              </a:buClr>
              <a:buSzPts val="1500"/>
              <a:buFont typeface="Arial"/>
              <a:buChar char="​"/>
              <a:defRPr sz="1500">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grpSp>
        <p:nvGrpSpPr>
          <p:cNvPr id="16" name="Google Shape;16;p2"/>
          <p:cNvGrpSpPr/>
          <p:nvPr/>
        </p:nvGrpSpPr>
        <p:grpSpPr>
          <a:xfrm>
            <a:off x="904048" y="1732950"/>
            <a:ext cx="10373553" cy="2672550"/>
            <a:chOff x="914400" y="1732950"/>
            <a:chExt cx="7316788" cy="2672550"/>
          </a:xfrm>
        </p:grpSpPr>
        <p:cxnSp>
          <p:nvCxnSpPr>
            <p:cNvPr id="17" name="Google Shape;17;p2"/>
            <p:cNvCxnSpPr/>
            <p:nvPr/>
          </p:nvCxnSpPr>
          <p:spPr>
            <a:xfrm>
              <a:off x="914400" y="1732950"/>
              <a:ext cx="7315200" cy="0"/>
            </a:xfrm>
            <a:prstGeom prst="straightConnector1">
              <a:avLst/>
            </a:prstGeom>
            <a:noFill/>
            <a:ln cap="flat" cmpd="sng" w="9525">
              <a:solidFill>
                <a:srgbClr val="D8D8D8"/>
              </a:solidFill>
              <a:prstDash val="solid"/>
              <a:round/>
              <a:headEnd len="sm" w="sm" type="none"/>
              <a:tailEnd len="sm" w="sm" type="none"/>
            </a:ln>
          </p:spPr>
        </p:cxnSp>
        <p:sp>
          <p:nvSpPr>
            <p:cNvPr id="18" name="Google Shape;18;p2"/>
            <p:cNvSpPr/>
            <p:nvPr/>
          </p:nvSpPr>
          <p:spPr>
            <a:xfrm>
              <a:off x="915988" y="4302313"/>
              <a:ext cx="7315200" cy="103187"/>
            </a:xfrm>
            <a:custGeom>
              <a:rect b="b" l="l" r="r" t="t"/>
              <a:pathLst>
                <a:path extrusionOk="0" h="65" w="4608">
                  <a:moveTo>
                    <a:pt x="0" y="0"/>
                  </a:moveTo>
                  <a:lnTo>
                    <a:pt x="224" y="0"/>
                  </a:lnTo>
                  <a:lnTo>
                    <a:pt x="286" y="65"/>
                  </a:lnTo>
                  <a:lnTo>
                    <a:pt x="349" y="0"/>
                  </a:lnTo>
                  <a:lnTo>
                    <a:pt x="4608" y="0"/>
                  </a:lnTo>
                </a:path>
              </a:pathLst>
            </a:custGeom>
            <a:noFill/>
            <a:ln cap="flat" cmpd="sng" w="9525">
              <a:solidFill>
                <a:srgbClr val="D8D8D8"/>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81" name="Shape 81"/>
        <p:cNvGrpSpPr/>
        <p:nvPr/>
      </p:nvGrpSpPr>
      <p:grpSpPr>
        <a:xfrm>
          <a:off x="0" y="0"/>
          <a:ext cx="0" cy="0"/>
          <a:chOff x="0" y="0"/>
          <a:chExt cx="0" cy="0"/>
        </a:xfrm>
      </p:grpSpPr>
      <p:sp>
        <p:nvSpPr>
          <p:cNvPr id="82" name="Google Shape;82;p11"/>
          <p:cNvSpPr txBox="1"/>
          <p:nvPr>
            <p:ph idx="1" type="body"/>
          </p:nvPr>
        </p:nvSpPr>
        <p:spPr>
          <a:xfrm>
            <a:off x="914400" y="6428256"/>
            <a:ext cx="6705600" cy="167931"/>
          </a:xfrm>
          <a:prstGeom prst="rect">
            <a:avLst/>
          </a:prstGeom>
          <a:noFill/>
          <a:ln>
            <a:noFill/>
          </a:ln>
        </p:spPr>
        <p:txBody>
          <a:bodyPr anchorCtr="0" anchor="b" bIns="0" lIns="0" spcFirstLastPara="1" rIns="0" wrap="square" tIns="0">
            <a:noAutofit/>
          </a:bodyPr>
          <a:lstStyle>
            <a:lvl1pPr indent="-292100" lvl="0" marL="457200" algn="l">
              <a:lnSpc>
                <a:spcPct val="120000"/>
              </a:lnSpc>
              <a:spcBef>
                <a:spcPts val="600"/>
              </a:spcBef>
              <a:spcAft>
                <a:spcPts val="0"/>
              </a:spcAft>
              <a:buClr>
                <a:srgbClr val="AEABAB"/>
              </a:buClr>
              <a:buSzPts val="1000"/>
              <a:buChar char="​"/>
              <a:defRPr i="0" sz="1000">
                <a:solidFill>
                  <a:srgbClr val="AEABAB"/>
                </a:solidFill>
                <a:latin typeface="Libre Franklin"/>
                <a:ea typeface="Libre Franklin"/>
                <a:cs typeface="Libre Franklin"/>
                <a:sym typeface="Libre Franklin"/>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or Main Idea">
  <p:cSld name="Quote or Main Idea">
    <p:bg>
      <p:bgPr>
        <a:gradFill>
          <a:gsLst>
            <a:gs pos="0">
              <a:srgbClr val="FFD068"/>
            </a:gs>
            <a:gs pos="76000">
              <a:schemeClr val="accent1"/>
            </a:gs>
            <a:gs pos="100000">
              <a:schemeClr val="accent1"/>
            </a:gs>
          </a:gsLst>
          <a:path path="circle">
            <a:fillToRect l="100%" t="100%"/>
          </a:path>
          <a:tileRect b="-100%" r="-100%"/>
        </a:gradFill>
      </p:bgPr>
    </p:bg>
    <p:spTree>
      <p:nvGrpSpPr>
        <p:cNvPr id="83" name="Shape 83"/>
        <p:cNvGrpSpPr/>
        <p:nvPr/>
      </p:nvGrpSpPr>
      <p:grpSpPr>
        <a:xfrm>
          <a:off x="0" y="0"/>
          <a:ext cx="0" cy="0"/>
          <a:chOff x="0" y="0"/>
          <a:chExt cx="0" cy="0"/>
        </a:xfrm>
      </p:grpSpPr>
      <p:sp>
        <p:nvSpPr>
          <p:cNvPr id="84" name="Google Shape;84;p12"/>
          <p:cNvSpPr/>
          <p:nvPr>
            <p:ph idx="2" type="pic"/>
          </p:nvPr>
        </p:nvSpPr>
        <p:spPr>
          <a:xfrm>
            <a:off x="0" y="0"/>
            <a:ext cx="12192000" cy="6858000"/>
          </a:xfrm>
          <a:prstGeom prst="rect">
            <a:avLst/>
          </a:prstGeom>
          <a:noFill/>
          <a:ln>
            <a:noFill/>
          </a:ln>
        </p:spPr>
        <p:txBody>
          <a:bodyPr anchorCtr="0" anchor="t" bIns="0" lIns="0" spcFirstLastPara="1" rIns="0" wrap="square" tIns="0">
            <a:noAutofit/>
          </a:bodyPr>
          <a:lstStyle>
            <a:lvl1pPr lvl="0" marR="0" rtl="0" algn="l">
              <a:lnSpc>
                <a:spcPct val="120000"/>
              </a:lnSpc>
              <a:spcBef>
                <a:spcPts val="600"/>
              </a:spcBef>
              <a:spcAft>
                <a:spcPts val="0"/>
              </a:spcAft>
              <a:buClr>
                <a:schemeClr val="accent1"/>
              </a:buClr>
              <a:buSzPts val="2400"/>
              <a:buFont typeface="Arial"/>
              <a:buChar char="​"/>
              <a:defRPr b="0" i="1" sz="2400" u="none" cap="none" strike="noStrike">
                <a:solidFill>
                  <a:schemeClr val="accent1"/>
                </a:solidFill>
                <a:latin typeface="Georgia"/>
                <a:ea typeface="Georgia"/>
                <a:cs typeface="Georgia"/>
                <a:sym typeface="Georgia"/>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600"/>
              </a:spcBef>
              <a:spcAft>
                <a:spcPts val="0"/>
              </a:spcAft>
              <a:buClr>
                <a:schemeClr val="dk1"/>
              </a:buClr>
              <a:buSzPts val="1500"/>
              <a:buFont typeface="Noto Sans Symbols"/>
              <a:buChar char="▪"/>
              <a:defRPr b="0" i="0" sz="15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600"/>
              </a:spcBef>
              <a:spcAft>
                <a:spcPts val="0"/>
              </a:spcAft>
              <a:buClr>
                <a:schemeClr val="dk1"/>
              </a:buClr>
              <a:buSzPts val="1500"/>
              <a:buFont typeface="Noto Sans Symbols"/>
              <a:buChar char="▪"/>
              <a:defRPr b="0" i="0" sz="15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600"/>
              </a:spcBef>
              <a:spcAft>
                <a:spcPts val="0"/>
              </a:spcAft>
              <a:buClr>
                <a:schemeClr val="dk1"/>
              </a:buClr>
              <a:buSzPts val="1500"/>
              <a:buFont typeface="Arial"/>
              <a:buChar char="​"/>
              <a:defRPr b="1" i="0" sz="15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600"/>
              </a:spcBef>
              <a:spcAft>
                <a:spcPts val="60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9pPr>
          </a:lstStyle>
          <a:p/>
        </p:txBody>
      </p:sp>
      <p:sp>
        <p:nvSpPr>
          <p:cNvPr id="85" name="Google Shape;85;p12"/>
          <p:cNvSpPr txBox="1"/>
          <p:nvPr>
            <p:ph type="title"/>
          </p:nvPr>
        </p:nvSpPr>
        <p:spPr>
          <a:xfrm>
            <a:off x="899673" y="1905001"/>
            <a:ext cx="10375675" cy="2225262"/>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4200"/>
              <a:buFont typeface="Libre Franklin"/>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2"/>
          <p:cNvSpPr txBox="1"/>
          <p:nvPr>
            <p:ph idx="1" type="body"/>
          </p:nvPr>
        </p:nvSpPr>
        <p:spPr>
          <a:xfrm>
            <a:off x="899605" y="4620890"/>
            <a:ext cx="10377927" cy="1415772"/>
          </a:xfrm>
          <a:prstGeom prst="rect">
            <a:avLst/>
          </a:prstGeom>
          <a:noFill/>
          <a:ln>
            <a:noFill/>
          </a:ln>
        </p:spPr>
        <p:txBody>
          <a:bodyPr anchorCtr="0" anchor="t" bIns="0" lIns="0" spcFirstLastPara="1" rIns="0" wrap="square" tIns="0">
            <a:noAutofit/>
          </a:bodyPr>
          <a:lstStyle>
            <a:lvl1pPr indent="-361950" lvl="0" marL="457200" algn="l">
              <a:lnSpc>
                <a:spcPct val="95000"/>
              </a:lnSpc>
              <a:spcBef>
                <a:spcPts val="600"/>
              </a:spcBef>
              <a:spcAft>
                <a:spcPts val="0"/>
              </a:spcAft>
              <a:buClr>
                <a:schemeClr val="lt1"/>
              </a:buClr>
              <a:buSzPts val="2100"/>
              <a:buFont typeface="Arial"/>
              <a:buChar char="​"/>
              <a:defRPr b="0" i="0" sz="2100">
                <a:solidFill>
                  <a:schemeClr val="lt1"/>
                </a:solidFill>
                <a:latin typeface="Libre Franklin"/>
                <a:ea typeface="Libre Franklin"/>
                <a:cs typeface="Libre Franklin"/>
                <a:sym typeface="Libre Franklin"/>
              </a:defRPr>
            </a:lvl1pPr>
            <a:lvl2pPr indent="-323850" lvl="1" marL="914400" algn="l">
              <a:lnSpc>
                <a:spcPct val="95000"/>
              </a:lnSpc>
              <a:spcBef>
                <a:spcPts val="0"/>
              </a:spcBef>
              <a:spcAft>
                <a:spcPts val="0"/>
              </a:spcAft>
              <a:buClr>
                <a:schemeClr val="lt1"/>
              </a:buClr>
              <a:buSzPts val="1500"/>
              <a:buFont typeface="Arial"/>
              <a:buChar char="​"/>
              <a:defRPr sz="1500">
                <a:solidFill>
                  <a:schemeClr val="lt1"/>
                </a:solidFill>
              </a:defRPr>
            </a:lvl2pPr>
            <a:lvl3pPr indent="-323850" lvl="2" marL="1371600" algn="l">
              <a:lnSpc>
                <a:spcPct val="95000"/>
              </a:lnSpc>
              <a:spcBef>
                <a:spcPts val="200"/>
              </a:spcBef>
              <a:spcAft>
                <a:spcPts val="0"/>
              </a:spcAft>
              <a:buClr>
                <a:schemeClr val="lt1"/>
              </a:buClr>
              <a:buSzPts val="1500"/>
              <a:buFont typeface="Arial"/>
              <a:buChar char="​"/>
              <a:defRPr sz="1500">
                <a:solidFill>
                  <a:schemeClr val="lt1"/>
                </a:solidFill>
              </a:defRPr>
            </a:lvl3pPr>
            <a:lvl4pPr indent="-323850" lvl="3" marL="1828800" algn="l">
              <a:lnSpc>
                <a:spcPct val="95000"/>
              </a:lnSpc>
              <a:spcBef>
                <a:spcPts val="200"/>
              </a:spcBef>
              <a:spcAft>
                <a:spcPts val="0"/>
              </a:spcAft>
              <a:buClr>
                <a:schemeClr val="lt1"/>
              </a:buClr>
              <a:buSzPts val="1500"/>
              <a:buFont typeface="Arial"/>
              <a:buChar char="​"/>
              <a:defRPr sz="1500">
                <a:solidFill>
                  <a:schemeClr val="lt1"/>
                </a:solidFill>
              </a:defRPr>
            </a:lvl4pPr>
            <a:lvl5pPr indent="-323850" lvl="4" marL="2286000" algn="l">
              <a:lnSpc>
                <a:spcPct val="95000"/>
              </a:lnSpc>
              <a:spcBef>
                <a:spcPts val="200"/>
              </a:spcBef>
              <a:spcAft>
                <a:spcPts val="0"/>
              </a:spcAft>
              <a:buClr>
                <a:schemeClr val="lt1"/>
              </a:buClr>
              <a:buSzPts val="1500"/>
              <a:buFont typeface="Arial"/>
              <a:buChar char="​"/>
              <a:defRPr sz="1500">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grpSp>
        <p:nvGrpSpPr>
          <p:cNvPr id="87" name="Google Shape;87;p12"/>
          <p:cNvGrpSpPr/>
          <p:nvPr/>
        </p:nvGrpSpPr>
        <p:grpSpPr>
          <a:xfrm>
            <a:off x="904048" y="1732950"/>
            <a:ext cx="10373553" cy="2672550"/>
            <a:chOff x="914400" y="1732950"/>
            <a:chExt cx="7316788" cy="2672550"/>
          </a:xfrm>
        </p:grpSpPr>
        <p:cxnSp>
          <p:nvCxnSpPr>
            <p:cNvPr id="88" name="Google Shape;88;p12"/>
            <p:cNvCxnSpPr/>
            <p:nvPr/>
          </p:nvCxnSpPr>
          <p:spPr>
            <a:xfrm>
              <a:off x="914400" y="1732950"/>
              <a:ext cx="7315200" cy="0"/>
            </a:xfrm>
            <a:prstGeom prst="straightConnector1">
              <a:avLst/>
            </a:prstGeom>
            <a:noFill/>
            <a:ln cap="flat" cmpd="sng" w="9525">
              <a:solidFill>
                <a:srgbClr val="D8D8D8"/>
              </a:solidFill>
              <a:prstDash val="solid"/>
              <a:round/>
              <a:headEnd len="sm" w="sm" type="none"/>
              <a:tailEnd len="sm" w="sm" type="none"/>
            </a:ln>
          </p:spPr>
        </p:cxnSp>
        <p:sp>
          <p:nvSpPr>
            <p:cNvPr id="89" name="Google Shape;89;p12"/>
            <p:cNvSpPr/>
            <p:nvPr/>
          </p:nvSpPr>
          <p:spPr>
            <a:xfrm>
              <a:off x="915988" y="4302313"/>
              <a:ext cx="7315200" cy="103187"/>
            </a:xfrm>
            <a:custGeom>
              <a:rect b="b" l="l" r="r" t="t"/>
              <a:pathLst>
                <a:path extrusionOk="0" h="65" w="4608">
                  <a:moveTo>
                    <a:pt x="0" y="0"/>
                  </a:moveTo>
                  <a:lnTo>
                    <a:pt x="224" y="0"/>
                  </a:lnTo>
                  <a:lnTo>
                    <a:pt x="286" y="65"/>
                  </a:lnTo>
                  <a:lnTo>
                    <a:pt x="349" y="0"/>
                  </a:lnTo>
                  <a:lnTo>
                    <a:pt x="4608" y="0"/>
                  </a:lnTo>
                </a:path>
              </a:pathLst>
            </a:custGeom>
            <a:noFill/>
            <a:ln cap="flat" cmpd="sng" w="9525">
              <a:solidFill>
                <a:srgbClr val="D8D8D8"/>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or Main Idea-2">
  <p:cSld name="Quote or Main Idea-2">
    <p:bg>
      <p:bgPr>
        <a:gradFill>
          <a:gsLst>
            <a:gs pos="0">
              <a:srgbClr val="FFD068"/>
            </a:gs>
            <a:gs pos="76000">
              <a:schemeClr val="accent1"/>
            </a:gs>
            <a:gs pos="100000">
              <a:schemeClr val="accent1"/>
            </a:gs>
          </a:gsLst>
          <a:path path="circle">
            <a:fillToRect l="100%" t="100%"/>
          </a:path>
          <a:tileRect b="-100%" r="-100%"/>
        </a:gradFill>
      </p:bgPr>
    </p:bg>
    <p:spTree>
      <p:nvGrpSpPr>
        <p:cNvPr id="90" name="Shape 90"/>
        <p:cNvGrpSpPr/>
        <p:nvPr/>
      </p:nvGrpSpPr>
      <p:grpSpPr>
        <a:xfrm>
          <a:off x="0" y="0"/>
          <a:ext cx="0" cy="0"/>
          <a:chOff x="0" y="0"/>
          <a:chExt cx="0" cy="0"/>
        </a:xfrm>
      </p:grpSpPr>
      <p:sp>
        <p:nvSpPr>
          <p:cNvPr id="91" name="Google Shape;91;p13"/>
          <p:cNvSpPr/>
          <p:nvPr>
            <p:ph idx="2" type="pic"/>
          </p:nvPr>
        </p:nvSpPr>
        <p:spPr>
          <a:xfrm>
            <a:off x="0" y="0"/>
            <a:ext cx="12192000" cy="6858000"/>
          </a:xfrm>
          <a:prstGeom prst="rect">
            <a:avLst/>
          </a:prstGeom>
          <a:noFill/>
          <a:ln>
            <a:noFill/>
          </a:ln>
        </p:spPr>
        <p:txBody>
          <a:bodyPr anchorCtr="0" anchor="t" bIns="0" lIns="0" spcFirstLastPara="1" rIns="0" wrap="square" tIns="0">
            <a:noAutofit/>
          </a:bodyPr>
          <a:lstStyle>
            <a:lvl1pPr lvl="0" marR="0" rtl="0" algn="l">
              <a:lnSpc>
                <a:spcPct val="120000"/>
              </a:lnSpc>
              <a:spcBef>
                <a:spcPts val="600"/>
              </a:spcBef>
              <a:spcAft>
                <a:spcPts val="0"/>
              </a:spcAft>
              <a:buClr>
                <a:schemeClr val="accent1"/>
              </a:buClr>
              <a:buSzPts val="2400"/>
              <a:buFont typeface="Arial"/>
              <a:buChar char="​"/>
              <a:defRPr b="0" i="1" sz="2400" u="none" cap="none" strike="noStrike">
                <a:solidFill>
                  <a:schemeClr val="accent1"/>
                </a:solidFill>
                <a:latin typeface="Georgia"/>
                <a:ea typeface="Georgia"/>
                <a:cs typeface="Georgia"/>
                <a:sym typeface="Georgia"/>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600"/>
              </a:spcBef>
              <a:spcAft>
                <a:spcPts val="0"/>
              </a:spcAft>
              <a:buClr>
                <a:schemeClr val="dk1"/>
              </a:buClr>
              <a:buSzPts val="1500"/>
              <a:buFont typeface="Noto Sans Symbols"/>
              <a:buChar char="▪"/>
              <a:defRPr b="0" i="0" sz="15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600"/>
              </a:spcBef>
              <a:spcAft>
                <a:spcPts val="0"/>
              </a:spcAft>
              <a:buClr>
                <a:schemeClr val="dk1"/>
              </a:buClr>
              <a:buSzPts val="1500"/>
              <a:buFont typeface="Noto Sans Symbols"/>
              <a:buChar char="▪"/>
              <a:defRPr b="0" i="0" sz="15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600"/>
              </a:spcBef>
              <a:spcAft>
                <a:spcPts val="0"/>
              </a:spcAft>
              <a:buClr>
                <a:schemeClr val="dk1"/>
              </a:buClr>
              <a:buSzPts val="1500"/>
              <a:buFont typeface="Arial"/>
              <a:buChar char="​"/>
              <a:defRPr b="1" i="0" sz="15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600"/>
              </a:spcBef>
              <a:spcAft>
                <a:spcPts val="60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9pPr>
          </a:lstStyle>
          <a:p/>
        </p:txBody>
      </p:sp>
      <p:sp>
        <p:nvSpPr>
          <p:cNvPr id="92" name="Google Shape;92;p13"/>
          <p:cNvSpPr txBox="1"/>
          <p:nvPr>
            <p:ph type="title"/>
          </p:nvPr>
        </p:nvSpPr>
        <p:spPr>
          <a:xfrm>
            <a:off x="899673" y="1127050"/>
            <a:ext cx="5192783" cy="3555295"/>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4200"/>
              <a:buFont typeface="Libre Franklin"/>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3"/>
          <p:cNvSpPr txBox="1"/>
          <p:nvPr>
            <p:ph idx="1" type="body"/>
          </p:nvPr>
        </p:nvSpPr>
        <p:spPr>
          <a:xfrm>
            <a:off x="899605" y="5024927"/>
            <a:ext cx="5192851" cy="1415772"/>
          </a:xfrm>
          <a:prstGeom prst="rect">
            <a:avLst/>
          </a:prstGeom>
          <a:noFill/>
          <a:ln>
            <a:noFill/>
          </a:ln>
        </p:spPr>
        <p:txBody>
          <a:bodyPr anchorCtr="0" anchor="t" bIns="0" lIns="0" spcFirstLastPara="1" rIns="0" wrap="square" tIns="0">
            <a:noAutofit/>
          </a:bodyPr>
          <a:lstStyle>
            <a:lvl1pPr indent="-361950" lvl="0" marL="457200" algn="l">
              <a:lnSpc>
                <a:spcPct val="95000"/>
              </a:lnSpc>
              <a:spcBef>
                <a:spcPts val="600"/>
              </a:spcBef>
              <a:spcAft>
                <a:spcPts val="0"/>
              </a:spcAft>
              <a:buClr>
                <a:schemeClr val="lt1"/>
              </a:buClr>
              <a:buSzPts val="2100"/>
              <a:buFont typeface="Arial"/>
              <a:buChar char="​"/>
              <a:defRPr b="0" i="0" sz="2100">
                <a:solidFill>
                  <a:schemeClr val="lt1"/>
                </a:solidFill>
                <a:latin typeface="Libre Franklin"/>
                <a:ea typeface="Libre Franklin"/>
                <a:cs typeface="Libre Franklin"/>
                <a:sym typeface="Libre Franklin"/>
              </a:defRPr>
            </a:lvl1pPr>
            <a:lvl2pPr indent="-323850" lvl="1" marL="914400" algn="l">
              <a:lnSpc>
                <a:spcPct val="95000"/>
              </a:lnSpc>
              <a:spcBef>
                <a:spcPts val="0"/>
              </a:spcBef>
              <a:spcAft>
                <a:spcPts val="0"/>
              </a:spcAft>
              <a:buClr>
                <a:schemeClr val="lt1"/>
              </a:buClr>
              <a:buSzPts val="1500"/>
              <a:buFont typeface="Arial"/>
              <a:buChar char="​"/>
              <a:defRPr sz="1500">
                <a:solidFill>
                  <a:schemeClr val="lt1"/>
                </a:solidFill>
              </a:defRPr>
            </a:lvl2pPr>
            <a:lvl3pPr indent="-323850" lvl="2" marL="1371600" algn="l">
              <a:lnSpc>
                <a:spcPct val="95000"/>
              </a:lnSpc>
              <a:spcBef>
                <a:spcPts val="200"/>
              </a:spcBef>
              <a:spcAft>
                <a:spcPts val="0"/>
              </a:spcAft>
              <a:buClr>
                <a:schemeClr val="lt1"/>
              </a:buClr>
              <a:buSzPts val="1500"/>
              <a:buFont typeface="Arial"/>
              <a:buChar char="​"/>
              <a:defRPr sz="1500">
                <a:solidFill>
                  <a:schemeClr val="lt1"/>
                </a:solidFill>
              </a:defRPr>
            </a:lvl3pPr>
            <a:lvl4pPr indent="-323850" lvl="3" marL="1828800" algn="l">
              <a:lnSpc>
                <a:spcPct val="95000"/>
              </a:lnSpc>
              <a:spcBef>
                <a:spcPts val="200"/>
              </a:spcBef>
              <a:spcAft>
                <a:spcPts val="0"/>
              </a:spcAft>
              <a:buClr>
                <a:schemeClr val="lt1"/>
              </a:buClr>
              <a:buSzPts val="1500"/>
              <a:buFont typeface="Arial"/>
              <a:buChar char="​"/>
              <a:defRPr sz="1500">
                <a:solidFill>
                  <a:schemeClr val="lt1"/>
                </a:solidFill>
              </a:defRPr>
            </a:lvl4pPr>
            <a:lvl5pPr indent="-323850" lvl="4" marL="2286000" algn="l">
              <a:lnSpc>
                <a:spcPct val="95000"/>
              </a:lnSpc>
              <a:spcBef>
                <a:spcPts val="200"/>
              </a:spcBef>
              <a:spcAft>
                <a:spcPts val="0"/>
              </a:spcAft>
              <a:buClr>
                <a:schemeClr val="lt1"/>
              </a:buClr>
              <a:buSzPts val="1500"/>
              <a:buFont typeface="Arial"/>
              <a:buChar char="​"/>
              <a:defRPr sz="1500">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cxnSp>
        <p:nvCxnSpPr>
          <p:cNvPr id="94" name="Google Shape;94;p13"/>
          <p:cNvCxnSpPr/>
          <p:nvPr/>
        </p:nvCxnSpPr>
        <p:spPr>
          <a:xfrm>
            <a:off x="904048" y="1009936"/>
            <a:ext cx="5188408" cy="0"/>
          </a:xfrm>
          <a:prstGeom prst="straightConnector1">
            <a:avLst/>
          </a:prstGeom>
          <a:noFill/>
          <a:ln cap="flat" cmpd="sng" w="9525">
            <a:solidFill>
              <a:srgbClr val="D8D8D8"/>
            </a:solidFill>
            <a:prstDash val="solid"/>
            <a:round/>
            <a:headEnd len="sm" w="sm" type="none"/>
            <a:tailEnd len="sm" w="sm" type="none"/>
          </a:ln>
        </p:spPr>
      </p:cxnSp>
      <p:sp>
        <p:nvSpPr>
          <p:cNvPr id="95" name="Google Shape;95;p13"/>
          <p:cNvSpPr/>
          <p:nvPr/>
        </p:nvSpPr>
        <p:spPr>
          <a:xfrm>
            <a:off x="906298" y="4802043"/>
            <a:ext cx="5161797" cy="103187"/>
          </a:xfrm>
          <a:custGeom>
            <a:rect b="b" l="l" r="r" t="t"/>
            <a:pathLst>
              <a:path extrusionOk="0" h="10000" w="4977">
                <a:moveTo>
                  <a:pt x="0" y="0"/>
                </a:moveTo>
                <a:lnTo>
                  <a:pt x="486" y="0"/>
                </a:lnTo>
                <a:lnTo>
                  <a:pt x="621" y="10000"/>
                </a:lnTo>
                <a:cubicBezTo>
                  <a:pt x="666" y="6667"/>
                  <a:pt x="712" y="3333"/>
                  <a:pt x="757" y="0"/>
                </a:cubicBezTo>
                <a:lnTo>
                  <a:pt x="4977" y="0"/>
                </a:lnTo>
              </a:path>
            </a:pathLst>
          </a:custGeom>
          <a:noFill/>
          <a:ln cap="flat" cmpd="sng" w="9525">
            <a:solidFill>
              <a:srgbClr val="D8D8D8"/>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or Main Idea-Light">
  <p:cSld name="Quote or Main Idea-Light">
    <p:bg>
      <p:bgPr>
        <a:solidFill>
          <a:schemeClr val="lt1"/>
        </a:solidFill>
      </p:bgPr>
    </p:bg>
    <p:spTree>
      <p:nvGrpSpPr>
        <p:cNvPr id="96" name="Shape 96"/>
        <p:cNvGrpSpPr/>
        <p:nvPr/>
      </p:nvGrpSpPr>
      <p:grpSpPr>
        <a:xfrm>
          <a:off x="0" y="0"/>
          <a:ext cx="0" cy="0"/>
          <a:chOff x="0" y="0"/>
          <a:chExt cx="0" cy="0"/>
        </a:xfrm>
      </p:grpSpPr>
      <p:sp>
        <p:nvSpPr>
          <p:cNvPr id="97" name="Google Shape;97;p14"/>
          <p:cNvSpPr txBox="1"/>
          <p:nvPr>
            <p:ph type="title"/>
          </p:nvPr>
        </p:nvSpPr>
        <p:spPr>
          <a:xfrm>
            <a:off x="911508" y="1905001"/>
            <a:ext cx="10366800" cy="2225262"/>
          </a:xfrm>
          <a:prstGeom prst="rect">
            <a:avLst/>
          </a:prstGeom>
          <a:noFill/>
          <a:ln>
            <a:noFill/>
          </a:ln>
        </p:spPr>
        <p:txBody>
          <a:bodyPr anchorCtr="0" anchor="ctr" bIns="0" lIns="0" spcFirstLastPara="1" rIns="0" wrap="square" tIns="0">
            <a:noAutofit/>
          </a:bodyPr>
          <a:lstStyle>
            <a:lvl1pPr lvl="0" algn="ctr">
              <a:lnSpc>
                <a:spcPct val="95000"/>
              </a:lnSpc>
              <a:spcBef>
                <a:spcPts val="0"/>
              </a:spcBef>
              <a:spcAft>
                <a:spcPts val="0"/>
              </a:spcAft>
              <a:buClr>
                <a:schemeClr val="dk2"/>
              </a:buClr>
              <a:buSzPts val="4200"/>
              <a:buFont typeface="Libre Franklin"/>
              <a:buNone/>
              <a:defRPr sz="42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4"/>
          <p:cNvSpPr txBox="1"/>
          <p:nvPr>
            <p:ph idx="1" type="body"/>
          </p:nvPr>
        </p:nvSpPr>
        <p:spPr>
          <a:xfrm>
            <a:off x="911441" y="4620890"/>
            <a:ext cx="10369051" cy="1415772"/>
          </a:xfrm>
          <a:prstGeom prst="rect">
            <a:avLst/>
          </a:prstGeom>
          <a:noFill/>
          <a:ln>
            <a:noFill/>
          </a:ln>
        </p:spPr>
        <p:txBody>
          <a:bodyPr anchorCtr="0" anchor="t" bIns="0" lIns="0" spcFirstLastPara="1" rIns="0" wrap="square" tIns="0">
            <a:noAutofit/>
          </a:bodyPr>
          <a:lstStyle>
            <a:lvl1pPr indent="-361950" lvl="0" marL="457200" algn="l">
              <a:lnSpc>
                <a:spcPct val="95000"/>
              </a:lnSpc>
              <a:spcBef>
                <a:spcPts val="600"/>
              </a:spcBef>
              <a:spcAft>
                <a:spcPts val="0"/>
              </a:spcAft>
              <a:buClr>
                <a:schemeClr val="accent1"/>
              </a:buClr>
              <a:buSzPts val="2100"/>
              <a:buFont typeface="Arial"/>
              <a:buChar char="​"/>
              <a:defRPr i="0" sz="2100">
                <a:solidFill>
                  <a:schemeClr val="accent1"/>
                </a:solidFill>
                <a:latin typeface="Libre Franklin"/>
                <a:ea typeface="Libre Franklin"/>
                <a:cs typeface="Libre Franklin"/>
                <a:sym typeface="Libre Franklin"/>
              </a:defRPr>
            </a:lvl1pPr>
            <a:lvl2pPr indent="-323850" lvl="1" marL="914400" algn="l">
              <a:lnSpc>
                <a:spcPct val="95000"/>
              </a:lnSpc>
              <a:spcBef>
                <a:spcPts val="0"/>
              </a:spcBef>
              <a:spcAft>
                <a:spcPts val="0"/>
              </a:spcAft>
              <a:buClr>
                <a:srgbClr val="8D8D8D"/>
              </a:buClr>
              <a:buSzPts val="1500"/>
              <a:buFont typeface="Arial"/>
              <a:buChar char="​"/>
              <a:defRPr sz="1500">
                <a:solidFill>
                  <a:srgbClr val="8D8D8D"/>
                </a:solidFill>
              </a:defRPr>
            </a:lvl2pPr>
            <a:lvl3pPr indent="-323850" lvl="2" marL="1371600" algn="l">
              <a:lnSpc>
                <a:spcPct val="95000"/>
              </a:lnSpc>
              <a:spcBef>
                <a:spcPts val="200"/>
              </a:spcBef>
              <a:spcAft>
                <a:spcPts val="0"/>
              </a:spcAft>
              <a:buClr>
                <a:srgbClr val="8D8D8D"/>
              </a:buClr>
              <a:buSzPts val="1500"/>
              <a:buFont typeface="Arial"/>
              <a:buChar char="​"/>
              <a:defRPr sz="1500">
                <a:solidFill>
                  <a:srgbClr val="8D8D8D"/>
                </a:solidFill>
              </a:defRPr>
            </a:lvl3pPr>
            <a:lvl4pPr indent="-323850" lvl="3" marL="1828800" algn="l">
              <a:lnSpc>
                <a:spcPct val="95000"/>
              </a:lnSpc>
              <a:spcBef>
                <a:spcPts val="200"/>
              </a:spcBef>
              <a:spcAft>
                <a:spcPts val="0"/>
              </a:spcAft>
              <a:buClr>
                <a:srgbClr val="8D8D8D"/>
              </a:buClr>
              <a:buSzPts val="1500"/>
              <a:buFont typeface="Arial"/>
              <a:buChar char="​"/>
              <a:defRPr sz="1500">
                <a:solidFill>
                  <a:srgbClr val="8D8D8D"/>
                </a:solidFill>
              </a:defRPr>
            </a:lvl4pPr>
            <a:lvl5pPr indent="-323850" lvl="4" marL="2286000" algn="l">
              <a:lnSpc>
                <a:spcPct val="95000"/>
              </a:lnSpc>
              <a:spcBef>
                <a:spcPts val="200"/>
              </a:spcBef>
              <a:spcAft>
                <a:spcPts val="0"/>
              </a:spcAft>
              <a:buClr>
                <a:srgbClr val="8D8D8D"/>
              </a:buClr>
              <a:buSzPts val="1500"/>
              <a:buFont typeface="Arial"/>
              <a:buChar char="​"/>
              <a:defRPr sz="1500">
                <a:solidFill>
                  <a:srgbClr val="8D8D8D"/>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grpSp>
        <p:nvGrpSpPr>
          <p:cNvPr id="99" name="Google Shape;99;p14"/>
          <p:cNvGrpSpPr/>
          <p:nvPr/>
        </p:nvGrpSpPr>
        <p:grpSpPr>
          <a:xfrm>
            <a:off x="911508" y="1732950"/>
            <a:ext cx="10369051" cy="2672550"/>
            <a:chOff x="914400" y="1732950"/>
            <a:chExt cx="7316788" cy="2672550"/>
          </a:xfrm>
        </p:grpSpPr>
        <p:cxnSp>
          <p:nvCxnSpPr>
            <p:cNvPr id="100" name="Google Shape;100;p14"/>
            <p:cNvCxnSpPr/>
            <p:nvPr/>
          </p:nvCxnSpPr>
          <p:spPr>
            <a:xfrm>
              <a:off x="914400" y="1732950"/>
              <a:ext cx="7315200" cy="0"/>
            </a:xfrm>
            <a:prstGeom prst="straightConnector1">
              <a:avLst/>
            </a:prstGeom>
            <a:noFill/>
            <a:ln cap="flat" cmpd="sng" w="9525">
              <a:solidFill>
                <a:schemeClr val="accent5"/>
              </a:solidFill>
              <a:prstDash val="solid"/>
              <a:round/>
              <a:headEnd len="sm" w="sm" type="none"/>
              <a:tailEnd len="sm" w="sm" type="none"/>
            </a:ln>
          </p:spPr>
        </p:cxnSp>
        <p:sp>
          <p:nvSpPr>
            <p:cNvPr id="101" name="Google Shape;101;p14"/>
            <p:cNvSpPr/>
            <p:nvPr/>
          </p:nvSpPr>
          <p:spPr>
            <a:xfrm>
              <a:off x="915988" y="4302313"/>
              <a:ext cx="7315200" cy="103187"/>
            </a:xfrm>
            <a:custGeom>
              <a:rect b="b" l="l" r="r" t="t"/>
              <a:pathLst>
                <a:path extrusionOk="0" h="65" w="4608">
                  <a:moveTo>
                    <a:pt x="0" y="0"/>
                  </a:moveTo>
                  <a:lnTo>
                    <a:pt x="224" y="0"/>
                  </a:lnTo>
                  <a:lnTo>
                    <a:pt x="286" y="65"/>
                  </a:lnTo>
                  <a:lnTo>
                    <a:pt x="349" y="0"/>
                  </a:lnTo>
                  <a:lnTo>
                    <a:pt x="4608" y="0"/>
                  </a:lnTo>
                </a:path>
              </a:pathLst>
            </a:custGeom>
            <a:noFill/>
            <a:ln cap="flat" cmpd="sng" w="9525">
              <a:solidFill>
                <a:schemeClr val="accent5"/>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id">
  <p:cSld name="Grid">
    <p:spTree>
      <p:nvGrpSpPr>
        <p:cNvPr id="102" name="Shape 102"/>
        <p:cNvGrpSpPr/>
        <p:nvPr/>
      </p:nvGrpSpPr>
      <p:grpSpPr>
        <a:xfrm>
          <a:off x="0" y="0"/>
          <a:ext cx="0" cy="0"/>
          <a:chOff x="0" y="0"/>
          <a:chExt cx="0" cy="0"/>
        </a:xfrm>
      </p:grpSpPr>
      <p:sp>
        <p:nvSpPr>
          <p:cNvPr id="103" name="Google Shape;103;p15"/>
          <p:cNvSpPr txBox="1"/>
          <p:nvPr/>
        </p:nvSpPr>
        <p:spPr>
          <a:xfrm>
            <a:off x="10886832" y="6589188"/>
            <a:ext cx="390769" cy="123111"/>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lang="en-US" sz="800">
                <a:solidFill>
                  <a:srgbClr val="8D8D8D"/>
                </a:solidFill>
                <a:latin typeface="Libre Franklin"/>
                <a:ea typeface="Libre Franklin"/>
                <a:cs typeface="Libre Franklin"/>
                <a:sym typeface="Libre Franklin"/>
              </a:rPr>
              <a:t>‹#›</a:t>
            </a:fld>
            <a:endParaRPr sz="800">
              <a:solidFill>
                <a:srgbClr val="8D8D8D"/>
              </a:solidFill>
              <a:latin typeface="Libre Franklin"/>
              <a:ea typeface="Libre Franklin"/>
              <a:cs typeface="Libre Franklin"/>
              <a:sym typeface="Libre Franklin"/>
            </a:endParaRPr>
          </a:p>
        </p:txBody>
      </p:sp>
      <p:sp>
        <p:nvSpPr>
          <p:cNvPr id="104" name="Google Shape;104;p15"/>
          <p:cNvSpPr txBox="1"/>
          <p:nvPr>
            <p:ph idx="1" type="body"/>
          </p:nvPr>
        </p:nvSpPr>
        <p:spPr>
          <a:xfrm>
            <a:off x="914400" y="6577967"/>
            <a:ext cx="6705600" cy="134332"/>
          </a:xfrm>
          <a:prstGeom prst="rect">
            <a:avLst/>
          </a:prstGeom>
          <a:noFill/>
          <a:ln>
            <a:noFill/>
          </a:ln>
        </p:spPr>
        <p:txBody>
          <a:bodyPr anchorCtr="0" anchor="b" bIns="0" lIns="0" spcFirstLastPara="1" rIns="0" wrap="square" tIns="0">
            <a:noAutofit/>
          </a:bodyPr>
          <a:lstStyle>
            <a:lvl1pPr indent="-279400" lvl="0" marL="457200" algn="l">
              <a:lnSpc>
                <a:spcPct val="120000"/>
              </a:lnSpc>
              <a:spcBef>
                <a:spcPts val="600"/>
              </a:spcBef>
              <a:spcAft>
                <a:spcPts val="0"/>
              </a:spcAft>
              <a:buClr>
                <a:srgbClr val="8D8D8D"/>
              </a:buClr>
              <a:buSzPts val="800"/>
              <a:buChar char="​"/>
              <a:defRPr sz="800">
                <a:solidFill>
                  <a:srgbClr val="8D8D8D"/>
                </a:solidFill>
                <a:latin typeface="Libre Franklin"/>
                <a:ea typeface="Libre Franklin"/>
                <a:cs typeface="Libre Franklin"/>
                <a:sym typeface="Libre Franklin"/>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grpSp>
        <p:nvGrpSpPr>
          <p:cNvPr id="105" name="Google Shape;105;p15"/>
          <p:cNvGrpSpPr/>
          <p:nvPr/>
        </p:nvGrpSpPr>
        <p:grpSpPr>
          <a:xfrm>
            <a:off x="0" y="1"/>
            <a:ext cx="12192001" cy="6908104"/>
            <a:chOff x="0" y="0"/>
            <a:chExt cx="9144000" cy="6908104"/>
          </a:xfrm>
        </p:grpSpPr>
        <p:grpSp>
          <p:nvGrpSpPr>
            <p:cNvPr id="106" name="Google Shape;106;p15"/>
            <p:cNvGrpSpPr/>
            <p:nvPr/>
          </p:nvGrpSpPr>
          <p:grpSpPr>
            <a:xfrm>
              <a:off x="0" y="0"/>
              <a:ext cx="9144000" cy="6858000"/>
              <a:chOff x="0" y="0"/>
              <a:chExt cx="9144000" cy="6858000"/>
            </a:xfrm>
          </p:grpSpPr>
          <p:sp>
            <p:nvSpPr>
              <p:cNvPr id="107" name="Google Shape;107;p15"/>
              <p:cNvSpPr/>
              <p:nvPr/>
            </p:nvSpPr>
            <p:spPr>
              <a:xfrm>
                <a:off x="0" y="0"/>
                <a:ext cx="6858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26531"/>
                  </a:solidFill>
                  <a:latin typeface="Libre Franklin"/>
                  <a:ea typeface="Libre Franklin"/>
                  <a:cs typeface="Libre Franklin"/>
                  <a:sym typeface="Libre Franklin"/>
                </a:endParaRPr>
              </a:p>
            </p:txBody>
          </p:sp>
          <p:sp>
            <p:nvSpPr>
              <p:cNvPr id="108" name="Google Shape;108;p15"/>
              <p:cNvSpPr/>
              <p:nvPr/>
            </p:nvSpPr>
            <p:spPr>
              <a:xfrm>
                <a:off x="8458200" y="0"/>
                <a:ext cx="6858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26531"/>
                  </a:solidFill>
                  <a:latin typeface="Libre Franklin"/>
                  <a:ea typeface="Libre Franklin"/>
                  <a:cs typeface="Libre Franklin"/>
                  <a:sym typeface="Libre Franklin"/>
                </a:endParaRPr>
              </a:p>
            </p:txBody>
          </p:sp>
          <p:sp>
            <p:nvSpPr>
              <p:cNvPr id="109" name="Google Shape;109;p15"/>
              <p:cNvSpPr/>
              <p:nvPr/>
            </p:nvSpPr>
            <p:spPr>
              <a:xfrm>
                <a:off x="0" y="0"/>
                <a:ext cx="8458200" cy="68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26531"/>
                  </a:solidFill>
                  <a:latin typeface="Libre Franklin"/>
                  <a:ea typeface="Libre Franklin"/>
                  <a:cs typeface="Libre Franklin"/>
                  <a:sym typeface="Libre Franklin"/>
                </a:endParaRPr>
              </a:p>
            </p:txBody>
          </p:sp>
          <p:sp>
            <p:nvSpPr>
              <p:cNvPr id="110" name="Google Shape;110;p15"/>
              <p:cNvSpPr/>
              <p:nvPr/>
            </p:nvSpPr>
            <p:spPr>
              <a:xfrm>
                <a:off x="0" y="6172200"/>
                <a:ext cx="9144000" cy="68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26531"/>
                  </a:solidFill>
                  <a:latin typeface="Libre Franklin"/>
                  <a:ea typeface="Libre Franklin"/>
                  <a:cs typeface="Libre Franklin"/>
                  <a:sym typeface="Libre Franklin"/>
                </a:endParaRPr>
              </a:p>
            </p:txBody>
          </p:sp>
        </p:grpSp>
        <p:cxnSp>
          <p:nvCxnSpPr>
            <p:cNvPr id="111" name="Google Shape;111;p15"/>
            <p:cNvCxnSpPr/>
            <p:nvPr/>
          </p:nvCxnSpPr>
          <p:spPr>
            <a:xfrm rot="10800000">
              <a:off x="685800" y="0"/>
              <a:ext cx="0" cy="6858001"/>
            </a:xfrm>
            <a:prstGeom prst="straightConnector1">
              <a:avLst/>
            </a:prstGeom>
            <a:noFill/>
            <a:ln cap="flat" cmpd="sng" w="9525">
              <a:solidFill>
                <a:srgbClr val="FF0066"/>
              </a:solidFill>
              <a:prstDash val="dot"/>
              <a:round/>
              <a:headEnd len="sm" w="sm" type="none"/>
              <a:tailEnd len="sm" w="sm" type="none"/>
            </a:ln>
          </p:spPr>
        </p:cxnSp>
        <p:cxnSp>
          <p:nvCxnSpPr>
            <p:cNvPr id="112" name="Google Shape;112;p15"/>
            <p:cNvCxnSpPr/>
            <p:nvPr/>
          </p:nvCxnSpPr>
          <p:spPr>
            <a:xfrm rot="10800000">
              <a:off x="8458200" y="0"/>
              <a:ext cx="0" cy="6858001"/>
            </a:xfrm>
            <a:prstGeom prst="straightConnector1">
              <a:avLst/>
            </a:prstGeom>
            <a:noFill/>
            <a:ln cap="flat" cmpd="sng" w="9525">
              <a:solidFill>
                <a:srgbClr val="FF0066"/>
              </a:solidFill>
              <a:prstDash val="dot"/>
              <a:round/>
              <a:headEnd len="sm" w="sm" type="none"/>
              <a:tailEnd len="sm" w="sm" type="none"/>
            </a:ln>
          </p:spPr>
        </p:cxnSp>
        <p:grpSp>
          <p:nvGrpSpPr>
            <p:cNvPr id="113" name="Google Shape;113;p15"/>
            <p:cNvGrpSpPr/>
            <p:nvPr/>
          </p:nvGrpSpPr>
          <p:grpSpPr>
            <a:xfrm>
              <a:off x="5715000" y="0"/>
              <a:ext cx="457200" cy="6908104"/>
              <a:chOff x="2956470" y="50104"/>
              <a:chExt cx="457200" cy="6858001"/>
            </a:xfrm>
          </p:grpSpPr>
          <p:cxnSp>
            <p:nvCxnSpPr>
              <p:cNvPr id="114" name="Google Shape;114;p15"/>
              <p:cNvCxnSpPr/>
              <p:nvPr/>
            </p:nvCxnSpPr>
            <p:spPr>
              <a:xfrm rot="10800000">
                <a:off x="2956470" y="50104"/>
                <a:ext cx="0" cy="6858001"/>
              </a:xfrm>
              <a:prstGeom prst="straightConnector1">
                <a:avLst/>
              </a:prstGeom>
              <a:noFill/>
              <a:ln cap="flat" cmpd="sng" w="9525">
                <a:solidFill>
                  <a:srgbClr val="FF0066"/>
                </a:solidFill>
                <a:prstDash val="dot"/>
                <a:round/>
                <a:headEnd len="sm" w="sm" type="none"/>
                <a:tailEnd len="sm" w="sm" type="none"/>
              </a:ln>
            </p:spPr>
          </p:cxnSp>
          <p:cxnSp>
            <p:nvCxnSpPr>
              <p:cNvPr id="115" name="Google Shape;115;p15"/>
              <p:cNvCxnSpPr/>
              <p:nvPr/>
            </p:nvCxnSpPr>
            <p:spPr>
              <a:xfrm rot="10800000">
                <a:off x="3413670" y="50104"/>
                <a:ext cx="0" cy="6858001"/>
              </a:xfrm>
              <a:prstGeom prst="straightConnector1">
                <a:avLst/>
              </a:prstGeom>
              <a:noFill/>
              <a:ln cap="flat" cmpd="sng" w="9525">
                <a:solidFill>
                  <a:srgbClr val="FF0066"/>
                </a:solidFill>
                <a:prstDash val="dot"/>
                <a:round/>
                <a:headEnd len="sm" w="sm" type="none"/>
                <a:tailEnd len="sm" w="sm" type="none"/>
              </a:ln>
            </p:spPr>
          </p:cxnSp>
        </p:grpSp>
        <p:cxnSp>
          <p:nvCxnSpPr>
            <p:cNvPr id="116" name="Google Shape;116;p15"/>
            <p:cNvCxnSpPr/>
            <p:nvPr/>
          </p:nvCxnSpPr>
          <p:spPr>
            <a:xfrm rot="10800000">
              <a:off x="4572000" y="-3886200"/>
              <a:ext cx="0" cy="9144000"/>
            </a:xfrm>
            <a:prstGeom prst="straightConnector1">
              <a:avLst/>
            </a:prstGeom>
            <a:noFill/>
            <a:ln cap="flat" cmpd="sng" w="9525">
              <a:solidFill>
                <a:srgbClr val="FF0066"/>
              </a:solidFill>
              <a:prstDash val="dot"/>
              <a:round/>
              <a:headEnd len="sm" w="sm" type="none"/>
              <a:tailEnd len="sm" w="sm" type="none"/>
            </a:ln>
          </p:spPr>
        </p:cxnSp>
        <p:grpSp>
          <p:nvGrpSpPr>
            <p:cNvPr id="117" name="Google Shape;117;p15"/>
            <p:cNvGrpSpPr/>
            <p:nvPr/>
          </p:nvGrpSpPr>
          <p:grpSpPr>
            <a:xfrm>
              <a:off x="0" y="1143000"/>
              <a:ext cx="9144000" cy="914400"/>
              <a:chOff x="0" y="1143000"/>
              <a:chExt cx="9144000" cy="914400"/>
            </a:xfrm>
          </p:grpSpPr>
          <p:cxnSp>
            <p:nvCxnSpPr>
              <p:cNvPr id="118" name="Google Shape;118;p15"/>
              <p:cNvCxnSpPr/>
              <p:nvPr/>
            </p:nvCxnSpPr>
            <p:spPr>
              <a:xfrm rot="10800000">
                <a:off x="4572000" y="-2514600"/>
                <a:ext cx="0" cy="9144000"/>
              </a:xfrm>
              <a:prstGeom prst="straightConnector1">
                <a:avLst/>
              </a:prstGeom>
              <a:noFill/>
              <a:ln cap="flat" cmpd="sng" w="9525">
                <a:solidFill>
                  <a:srgbClr val="FF0066"/>
                </a:solidFill>
                <a:prstDash val="dot"/>
                <a:round/>
                <a:headEnd len="sm" w="sm" type="none"/>
                <a:tailEnd len="sm" w="sm" type="none"/>
              </a:ln>
            </p:spPr>
          </p:cxnSp>
          <p:cxnSp>
            <p:nvCxnSpPr>
              <p:cNvPr id="119" name="Google Shape;119;p15"/>
              <p:cNvCxnSpPr/>
              <p:nvPr/>
            </p:nvCxnSpPr>
            <p:spPr>
              <a:xfrm rot="10800000">
                <a:off x="4572000" y="-3429000"/>
                <a:ext cx="0" cy="9144000"/>
              </a:xfrm>
              <a:prstGeom prst="straightConnector1">
                <a:avLst/>
              </a:prstGeom>
              <a:noFill/>
              <a:ln cap="flat" cmpd="sng" w="9525">
                <a:solidFill>
                  <a:srgbClr val="FF0066"/>
                </a:solidFill>
                <a:prstDash val="dot"/>
                <a:round/>
                <a:headEnd len="sm" w="sm" type="none"/>
                <a:tailEnd len="sm" w="sm" type="none"/>
              </a:ln>
            </p:spPr>
          </p:cxnSp>
        </p:grpSp>
        <p:grpSp>
          <p:nvGrpSpPr>
            <p:cNvPr id="120" name="Google Shape;120;p15"/>
            <p:cNvGrpSpPr/>
            <p:nvPr/>
          </p:nvGrpSpPr>
          <p:grpSpPr>
            <a:xfrm>
              <a:off x="0" y="2971800"/>
              <a:ext cx="9144000" cy="914400"/>
              <a:chOff x="0" y="1143000"/>
              <a:chExt cx="9144000" cy="914400"/>
            </a:xfrm>
          </p:grpSpPr>
          <p:cxnSp>
            <p:nvCxnSpPr>
              <p:cNvPr id="121" name="Google Shape;121;p15"/>
              <p:cNvCxnSpPr/>
              <p:nvPr/>
            </p:nvCxnSpPr>
            <p:spPr>
              <a:xfrm rot="10800000">
                <a:off x="4572000" y="-2514600"/>
                <a:ext cx="0" cy="9144000"/>
              </a:xfrm>
              <a:prstGeom prst="straightConnector1">
                <a:avLst/>
              </a:prstGeom>
              <a:noFill/>
              <a:ln cap="flat" cmpd="sng" w="9525">
                <a:solidFill>
                  <a:srgbClr val="FF0066"/>
                </a:solidFill>
                <a:prstDash val="dot"/>
                <a:round/>
                <a:headEnd len="sm" w="sm" type="none"/>
                <a:tailEnd len="sm" w="sm" type="none"/>
              </a:ln>
            </p:spPr>
          </p:cxnSp>
          <p:cxnSp>
            <p:nvCxnSpPr>
              <p:cNvPr id="122" name="Google Shape;122;p15"/>
              <p:cNvCxnSpPr/>
              <p:nvPr/>
            </p:nvCxnSpPr>
            <p:spPr>
              <a:xfrm rot="10800000">
                <a:off x="4572000" y="-3429000"/>
                <a:ext cx="0" cy="9144000"/>
              </a:xfrm>
              <a:prstGeom prst="straightConnector1">
                <a:avLst/>
              </a:prstGeom>
              <a:noFill/>
              <a:ln cap="flat" cmpd="sng" w="9525">
                <a:solidFill>
                  <a:srgbClr val="FF0066"/>
                </a:solidFill>
                <a:prstDash val="dot"/>
                <a:round/>
                <a:headEnd len="sm" w="sm" type="none"/>
                <a:tailEnd len="sm" w="sm" type="none"/>
              </a:ln>
            </p:spPr>
          </p:cxnSp>
        </p:grpSp>
        <p:grpSp>
          <p:nvGrpSpPr>
            <p:cNvPr id="123" name="Google Shape;123;p15"/>
            <p:cNvGrpSpPr/>
            <p:nvPr/>
          </p:nvGrpSpPr>
          <p:grpSpPr>
            <a:xfrm>
              <a:off x="0" y="4800602"/>
              <a:ext cx="9144000" cy="914400"/>
              <a:chOff x="0" y="1143000"/>
              <a:chExt cx="9144000" cy="914400"/>
            </a:xfrm>
          </p:grpSpPr>
          <p:cxnSp>
            <p:nvCxnSpPr>
              <p:cNvPr id="124" name="Google Shape;124;p15"/>
              <p:cNvCxnSpPr/>
              <p:nvPr/>
            </p:nvCxnSpPr>
            <p:spPr>
              <a:xfrm rot="10800000">
                <a:off x="4572000" y="-2514600"/>
                <a:ext cx="0" cy="9144000"/>
              </a:xfrm>
              <a:prstGeom prst="straightConnector1">
                <a:avLst/>
              </a:prstGeom>
              <a:noFill/>
              <a:ln cap="flat" cmpd="sng" w="9525">
                <a:solidFill>
                  <a:srgbClr val="FF0066"/>
                </a:solidFill>
                <a:prstDash val="dot"/>
                <a:round/>
                <a:headEnd len="sm" w="sm" type="none"/>
                <a:tailEnd len="sm" w="sm" type="none"/>
              </a:ln>
            </p:spPr>
          </p:cxnSp>
          <p:cxnSp>
            <p:nvCxnSpPr>
              <p:cNvPr id="125" name="Google Shape;125;p15"/>
              <p:cNvCxnSpPr/>
              <p:nvPr/>
            </p:nvCxnSpPr>
            <p:spPr>
              <a:xfrm rot="10800000">
                <a:off x="4572000" y="-3429000"/>
                <a:ext cx="0" cy="9144000"/>
              </a:xfrm>
              <a:prstGeom prst="straightConnector1">
                <a:avLst/>
              </a:prstGeom>
              <a:noFill/>
              <a:ln cap="flat" cmpd="sng" w="9525">
                <a:solidFill>
                  <a:srgbClr val="FF0066"/>
                </a:solidFill>
                <a:prstDash val="dot"/>
                <a:round/>
                <a:headEnd len="sm" w="sm" type="none"/>
                <a:tailEnd len="sm" w="sm" type="none"/>
              </a:ln>
            </p:spPr>
          </p:cxnSp>
        </p:grpSp>
        <p:grpSp>
          <p:nvGrpSpPr>
            <p:cNvPr id="126" name="Google Shape;126;p15"/>
            <p:cNvGrpSpPr/>
            <p:nvPr/>
          </p:nvGrpSpPr>
          <p:grpSpPr>
            <a:xfrm>
              <a:off x="2971800" y="0"/>
              <a:ext cx="457200" cy="6908104"/>
              <a:chOff x="2956470" y="50104"/>
              <a:chExt cx="457200" cy="6858001"/>
            </a:xfrm>
          </p:grpSpPr>
          <p:cxnSp>
            <p:nvCxnSpPr>
              <p:cNvPr id="127" name="Google Shape;127;p15"/>
              <p:cNvCxnSpPr/>
              <p:nvPr/>
            </p:nvCxnSpPr>
            <p:spPr>
              <a:xfrm rot="10800000">
                <a:off x="2956470" y="50104"/>
                <a:ext cx="0" cy="6858001"/>
              </a:xfrm>
              <a:prstGeom prst="straightConnector1">
                <a:avLst/>
              </a:prstGeom>
              <a:noFill/>
              <a:ln cap="flat" cmpd="sng" w="9525">
                <a:solidFill>
                  <a:srgbClr val="FF0066"/>
                </a:solidFill>
                <a:prstDash val="dot"/>
                <a:round/>
                <a:headEnd len="sm" w="sm" type="none"/>
                <a:tailEnd len="sm" w="sm" type="none"/>
              </a:ln>
            </p:spPr>
          </p:cxnSp>
          <p:cxnSp>
            <p:nvCxnSpPr>
              <p:cNvPr id="128" name="Google Shape;128;p15"/>
              <p:cNvCxnSpPr/>
              <p:nvPr/>
            </p:nvCxnSpPr>
            <p:spPr>
              <a:xfrm rot="10800000">
                <a:off x="3413670" y="50104"/>
                <a:ext cx="0" cy="6858001"/>
              </a:xfrm>
              <a:prstGeom prst="straightConnector1">
                <a:avLst/>
              </a:prstGeom>
              <a:noFill/>
              <a:ln cap="flat" cmpd="sng" w="9525">
                <a:solidFill>
                  <a:srgbClr val="FF0066"/>
                </a:solidFill>
                <a:prstDash val="dot"/>
                <a:round/>
                <a:headEnd len="sm" w="sm" type="none"/>
                <a:tailEnd len="sm" w="sm"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9" name="Shape 129"/>
        <p:cNvGrpSpPr/>
        <p:nvPr/>
      </p:nvGrpSpPr>
      <p:grpSpPr>
        <a:xfrm>
          <a:off x="0" y="0"/>
          <a:ext cx="0" cy="0"/>
          <a:chOff x="0" y="0"/>
          <a:chExt cx="0" cy="0"/>
        </a:xfrm>
      </p:grpSpPr>
      <p:sp>
        <p:nvSpPr>
          <p:cNvPr id="130" name="Google Shape;130;p16"/>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16"/>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55600" lvl="1" marL="914400" rtl="0">
              <a:spcBef>
                <a:spcPts val="1200"/>
              </a:spcBef>
              <a:spcAft>
                <a:spcPts val="0"/>
              </a:spcAft>
              <a:buSzPts val="2000"/>
              <a:buChar char="​"/>
              <a:defRPr/>
            </a:lvl2pPr>
            <a:lvl3pPr indent="-323850" lvl="2" marL="1371600" rtl="0">
              <a:spcBef>
                <a:spcPts val="600"/>
              </a:spcBef>
              <a:spcAft>
                <a:spcPts val="0"/>
              </a:spcAft>
              <a:buSzPts val="1500"/>
              <a:buChar char="​"/>
              <a:defRPr/>
            </a:lvl3pPr>
            <a:lvl4pPr indent="-323850" lvl="3" marL="1828800" rtl="0">
              <a:spcBef>
                <a:spcPts val="600"/>
              </a:spcBef>
              <a:spcAft>
                <a:spcPts val="0"/>
              </a:spcAft>
              <a:buSzPts val="1500"/>
              <a:buChar char="▪"/>
              <a:defRPr/>
            </a:lvl4pPr>
            <a:lvl5pPr indent="-323850" lvl="4" marL="2286000" rtl="0">
              <a:spcBef>
                <a:spcPts val="600"/>
              </a:spcBef>
              <a:spcAft>
                <a:spcPts val="0"/>
              </a:spcAft>
              <a:buSzPts val="1500"/>
              <a:buChar char="▪"/>
              <a:defRPr/>
            </a:lvl5pPr>
            <a:lvl6pPr indent="-323850" lvl="5" marL="2743200" rtl="0">
              <a:spcBef>
                <a:spcPts val="600"/>
              </a:spcBef>
              <a:spcAft>
                <a:spcPts val="0"/>
              </a:spcAft>
              <a:buSzPts val="1500"/>
              <a:buChar char="​"/>
              <a:defRPr/>
            </a:lvl6pPr>
            <a:lvl7pPr indent="-323850" lvl="6" marL="3200400" rtl="0">
              <a:spcBef>
                <a:spcPts val="600"/>
              </a:spcBef>
              <a:spcAft>
                <a:spcPts val="0"/>
              </a:spcAft>
              <a:buSzPts val="1500"/>
              <a:buChar char="​"/>
              <a:defRPr/>
            </a:lvl7pPr>
            <a:lvl8pPr indent="-323850" lvl="7" marL="3657600" rtl="0">
              <a:spcBef>
                <a:spcPts val="600"/>
              </a:spcBef>
              <a:spcAft>
                <a:spcPts val="0"/>
              </a:spcAft>
              <a:buSzPts val="1500"/>
              <a:buChar char="​"/>
              <a:defRPr/>
            </a:lvl8pPr>
            <a:lvl9pPr indent="-323850" lvl="8" marL="4114800" rtl="0">
              <a:spcBef>
                <a:spcPts val="600"/>
              </a:spcBef>
              <a:spcAft>
                <a:spcPts val="600"/>
              </a:spcAft>
              <a:buSzPts val="1500"/>
              <a:buChar char="​"/>
              <a:defRPr/>
            </a:lvl9pPr>
          </a:lstStyle>
          <a:p/>
        </p:txBody>
      </p:sp>
      <p:sp>
        <p:nvSpPr>
          <p:cNvPr id="132" name="Google Shape;132;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p:cSld name="2:1">
    <p:spTree>
      <p:nvGrpSpPr>
        <p:cNvPr id="19" name="Shape 19"/>
        <p:cNvGrpSpPr/>
        <p:nvPr/>
      </p:nvGrpSpPr>
      <p:grpSpPr>
        <a:xfrm>
          <a:off x="0" y="0"/>
          <a:ext cx="0" cy="0"/>
          <a:chOff x="0" y="0"/>
          <a:chExt cx="0" cy="0"/>
        </a:xfrm>
      </p:grpSpPr>
      <p:sp>
        <p:nvSpPr>
          <p:cNvPr id="20" name="Google Shape;20;p3"/>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dk1"/>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914400" y="2083443"/>
            <a:ext cx="6705600" cy="3619982"/>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600"/>
              </a:spcBef>
              <a:spcAft>
                <a:spcPts val="0"/>
              </a:spcAft>
              <a:buClr>
                <a:schemeClr val="accent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22" name="Google Shape;22;p3"/>
          <p:cNvSpPr txBox="1"/>
          <p:nvPr>
            <p:ph idx="2" type="body"/>
          </p:nvPr>
        </p:nvSpPr>
        <p:spPr>
          <a:xfrm>
            <a:off x="8229600" y="2083443"/>
            <a:ext cx="3048000" cy="3619982"/>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600"/>
              </a:spcBef>
              <a:spcAft>
                <a:spcPts val="0"/>
              </a:spcAft>
              <a:buClr>
                <a:schemeClr val="accent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23" name="Google Shape;23;p3"/>
          <p:cNvSpPr txBox="1"/>
          <p:nvPr>
            <p:ph idx="3" type="body"/>
          </p:nvPr>
        </p:nvSpPr>
        <p:spPr>
          <a:xfrm>
            <a:off x="914400" y="482708"/>
            <a:ext cx="10363200" cy="451948"/>
          </a:xfrm>
          <a:prstGeom prst="rect">
            <a:avLst/>
          </a:prstGeom>
          <a:noFill/>
          <a:ln>
            <a:noFill/>
          </a:ln>
        </p:spPr>
        <p:txBody>
          <a:bodyPr anchorCtr="0" anchor="t" bIns="0" lIns="0" spcFirstLastPara="1" rIns="0" wrap="square" tIns="0">
            <a:noAutofit/>
          </a:bodyPr>
          <a:lstStyle>
            <a:lvl1pPr indent="-228600" lvl="0" marL="457200" algn="ctr">
              <a:lnSpc>
                <a:spcPct val="85000"/>
              </a:lnSpc>
              <a:spcBef>
                <a:spcPts val="0"/>
              </a:spcBef>
              <a:spcAft>
                <a:spcPts val="0"/>
              </a:spcAft>
              <a:buClr>
                <a:schemeClr val="accent1"/>
              </a:buClr>
              <a:buSzPts val="1700"/>
              <a:buNone/>
              <a:defRPr b="0" i="0" sz="1700">
                <a:solidFill>
                  <a:schemeClr val="accent1"/>
                </a:solidFill>
                <a:latin typeface="Libre Franklin"/>
                <a:ea typeface="Libre Franklin"/>
                <a:cs typeface="Libre Franklin"/>
                <a:sym typeface="Libre Franklin"/>
              </a:defRPr>
            </a:lvl1pPr>
            <a:lvl2pPr indent="-228600" lvl="1" marL="914400" algn="l">
              <a:lnSpc>
                <a:spcPct val="100000"/>
              </a:lnSpc>
              <a:spcBef>
                <a:spcPts val="0"/>
              </a:spcBef>
              <a:spcAft>
                <a:spcPts val="0"/>
              </a:spcAft>
              <a:buClr>
                <a:schemeClr val="dk1"/>
              </a:buClr>
              <a:buSzPts val="2000"/>
              <a:buNone/>
              <a:defRPr b="1" sz="2000"/>
            </a:lvl2pPr>
            <a:lvl3pPr indent="-228600" lvl="2" marL="1371600" algn="l">
              <a:lnSpc>
                <a:spcPct val="100000"/>
              </a:lnSpc>
              <a:spcBef>
                <a:spcPts val="600"/>
              </a:spcBef>
              <a:spcAft>
                <a:spcPts val="0"/>
              </a:spcAft>
              <a:buClr>
                <a:schemeClr val="dk1"/>
              </a:buClr>
              <a:buSzPts val="1800"/>
              <a:buNone/>
              <a:defRPr b="1" sz="1800"/>
            </a:lvl3pPr>
            <a:lvl4pPr indent="-228600" lvl="3" marL="1828800" algn="l">
              <a:lnSpc>
                <a:spcPct val="100000"/>
              </a:lnSpc>
              <a:spcBef>
                <a:spcPts val="600"/>
              </a:spcBef>
              <a:spcAft>
                <a:spcPts val="0"/>
              </a:spcAft>
              <a:buClr>
                <a:schemeClr val="dk1"/>
              </a:buClr>
              <a:buSzPts val="1600"/>
              <a:buNone/>
              <a:defRPr b="1" sz="1600"/>
            </a:lvl4pPr>
            <a:lvl5pPr indent="-228600" lvl="4" marL="2286000" algn="l">
              <a:lnSpc>
                <a:spcPct val="100000"/>
              </a:lnSpc>
              <a:spcBef>
                <a:spcPts val="600"/>
              </a:spcBef>
              <a:spcAft>
                <a:spcPts val="0"/>
              </a:spcAft>
              <a:buClr>
                <a:schemeClr val="dk1"/>
              </a:buClr>
              <a:buSzPts val="1600"/>
              <a:buNone/>
              <a:defRPr b="1" sz="1600"/>
            </a:lvl5pPr>
            <a:lvl6pPr indent="-228600" lvl="5" marL="2743200" algn="l">
              <a:lnSpc>
                <a:spcPct val="100000"/>
              </a:lnSpc>
              <a:spcBef>
                <a:spcPts val="600"/>
              </a:spcBef>
              <a:spcAft>
                <a:spcPts val="0"/>
              </a:spcAft>
              <a:buClr>
                <a:schemeClr val="dk1"/>
              </a:buClr>
              <a:buSzPts val="1600"/>
              <a:buNone/>
              <a:defRPr b="1" sz="1600"/>
            </a:lvl6pPr>
            <a:lvl7pPr indent="-228600" lvl="6" marL="3200400" algn="l">
              <a:lnSpc>
                <a:spcPct val="100000"/>
              </a:lnSpc>
              <a:spcBef>
                <a:spcPts val="600"/>
              </a:spcBef>
              <a:spcAft>
                <a:spcPts val="0"/>
              </a:spcAft>
              <a:buClr>
                <a:schemeClr val="dk1"/>
              </a:buClr>
              <a:buSzPts val="1600"/>
              <a:buNone/>
              <a:defRPr b="1" sz="1600"/>
            </a:lvl7pPr>
            <a:lvl8pPr indent="-228600" lvl="7" marL="3657600" algn="l">
              <a:lnSpc>
                <a:spcPct val="100000"/>
              </a:lnSpc>
              <a:spcBef>
                <a:spcPts val="600"/>
              </a:spcBef>
              <a:spcAft>
                <a:spcPts val="0"/>
              </a:spcAft>
              <a:buClr>
                <a:schemeClr val="dk1"/>
              </a:buClr>
              <a:buSzPts val="1600"/>
              <a:buNone/>
              <a:defRPr b="1" sz="1600"/>
            </a:lvl8pPr>
            <a:lvl9pPr indent="-228600" lvl="8" marL="4114800" algn="l">
              <a:lnSpc>
                <a:spcPct val="100000"/>
              </a:lnSpc>
              <a:spcBef>
                <a:spcPts val="600"/>
              </a:spcBef>
              <a:spcAft>
                <a:spcPts val="600"/>
              </a:spcAft>
              <a:buClr>
                <a:schemeClr val="dk1"/>
              </a:buClr>
              <a:buSzPts val="1600"/>
              <a:buNone/>
              <a:defRPr b="1" sz="1600"/>
            </a:lvl9pPr>
          </a:lstStyle>
          <a:p/>
        </p:txBody>
      </p:sp>
      <p:sp>
        <p:nvSpPr>
          <p:cNvPr id="24" name="Google Shape;24;p3"/>
          <p:cNvSpPr txBox="1"/>
          <p:nvPr>
            <p:ph idx="4" type="body"/>
          </p:nvPr>
        </p:nvSpPr>
        <p:spPr>
          <a:xfrm>
            <a:off x="914400" y="6428256"/>
            <a:ext cx="6705600" cy="167931"/>
          </a:xfrm>
          <a:prstGeom prst="rect">
            <a:avLst/>
          </a:prstGeom>
          <a:noFill/>
          <a:ln>
            <a:noFill/>
          </a:ln>
        </p:spPr>
        <p:txBody>
          <a:bodyPr anchorCtr="0" anchor="b" bIns="0" lIns="0" spcFirstLastPara="1" rIns="0" wrap="square" tIns="0">
            <a:noAutofit/>
          </a:bodyPr>
          <a:lstStyle>
            <a:lvl1pPr indent="-292100" lvl="0" marL="457200" algn="l">
              <a:lnSpc>
                <a:spcPct val="120000"/>
              </a:lnSpc>
              <a:spcBef>
                <a:spcPts val="600"/>
              </a:spcBef>
              <a:spcAft>
                <a:spcPts val="0"/>
              </a:spcAft>
              <a:buClr>
                <a:srgbClr val="AEABAB"/>
              </a:buClr>
              <a:buSzPts val="1000"/>
              <a:buChar char="​"/>
              <a:defRPr i="0" sz="1000">
                <a:solidFill>
                  <a:srgbClr val="AEABAB"/>
                </a:solidFill>
                <a:latin typeface="Libre Franklin"/>
                <a:ea typeface="Libre Franklin"/>
                <a:cs typeface="Libre Franklin"/>
                <a:sym typeface="Libre Franklin"/>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cxnSp>
        <p:nvCxnSpPr>
          <p:cNvPr id="25" name="Google Shape;25;p3"/>
          <p:cNvCxnSpPr/>
          <p:nvPr/>
        </p:nvCxnSpPr>
        <p:spPr>
          <a:xfrm>
            <a:off x="2199190" y="798654"/>
            <a:ext cx="7793620" cy="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p:cSld name="Charts">
    <p:spTree>
      <p:nvGrpSpPr>
        <p:cNvPr id="26" name="Shape 26"/>
        <p:cNvGrpSpPr/>
        <p:nvPr/>
      </p:nvGrpSpPr>
      <p:grpSpPr>
        <a:xfrm>
          <a:off x="0" y="0"/>
          <a:ext cx="0" cy="0"/>
          <a:chOff x="0" y="0"/>
          <a:chExt cx="0" cy="0"/>
        </a:xfrm>
      </p:grpSpPr>
      <p:sp>
        <p:nvSpPr>
          <p:cNvPr id="27" name="Google Shape;27;p4"/>
          <p:cNvSpPr/>
          <p:nvPr>
            <p:ph idx="2" type="chart"/>
          </p:nvPr>
        </p:nvSpPr>
        <p:spPr>
          <a:xfrm>
            <a:off x="914400" y="2057400"/>
            <a:ext cx="10363200" cy="4000500"/>
          </a:xfrm>
          <a:prstGeom prst="rect">
            <a:avLst/>
          </a:prstGeom>
          <a:noFill/>
          <a:ln>
            <a:noFill/>
          </a:ln>
        </p:spPr>
        <p:txBody>
          <a:bodyPr anchorCtr="0" anchor="t" bIns="0" lIns="0" spcFirstLastPara="1" rIns="0" wrap="square" tIns="0">
            <a:noAutofit/>
          </a:bodyPr>
          <a:lstStyle>
            <a:lvl1pPr lvl="0" marR="0" rtl="0" algn="ctr">
              <a:lnSpc>
                <a:spcPct val="120000"/>
              </a:lnSpc>
              <a:spcBef>
                <a:spcPts val="600"/>
              </a:spcBef>
              <a:spcAft>
                <a:spcPts val="0"/>
              </a:spcAft>
              <a:buClr>
                <a:schemeClr val="lt1"/>
              </a:buClr>
              <a:buSzPts val="2400"/>
              <a:buFont typeface="Arial"/>
              <a:buChar char="​"/>
              <a:defRPr b="0" i="1" sz="2400" u="none" cap="none" strike="noStrike">
                <a:solidFill>
                  <a:schemeClr val="lt1"/>
                </a:solidFill>
                <a:latin typeface="Georgia"/>
                <a:ea typeface="Georgia"/>
                <a:cs typeface="Georgia"/>
                <a:sym typeface="Georgia"/>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600"/>
              </a:spcBef>
              <a:spcAft>
                <a:spcPts val="0"/>
              </a:spcAft>
              <a:buClr>
                <a:schemeClr val="dk1"/>
              </a:buClr>
              <a:buSzPts val="1500"/>
              <a:buFont typeface="Noto Sans Symbols"/>
              <a:buChar char="▪"/>
              <a:defRPr b="0" i="0" sz="15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600"/>
              </a:spcBef>
              <a:spcAft>
                <a:spcPts val="0"/>
              </a:spcAft>
              <a:buClr>
                <a:schemeClr val="dk1"/>
              </a:buClr>
              <a:buSzPts val="1500"/>
              <a:buFont typeface="Noto Sans Symbols"/>
              <a:buChar char="▪"/>
              <a:defRPr b="0" i="0" sz="15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600"/>
              </a:spcBef>
              <a:spcAft>
                <a:spcPts val="0"/>
              </a:spcAft>
              <a:buClr>
                <a:schemeClr val="dk1"/>
              </a:buClr>
              <a:buSzPts val="1500"/>
              <a:buFont typeface="Arial"/>
              <a:buChar char="​"/>
              <a:defRPr b="1" i="0" sz="15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600"/>
              </a:spcBef>
              <a:spcAft>
                <a:spcPts val="60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9pPr>
          </a:lstStyle>
          <a:p/>
        </p:txBody>
      </p:sp>
      <p:sp>
        <p:nvSpPr>
          <p:cNvPr id="28" name="Google Shape;28;p4"/>
          <p:cNvSpPr txBox="1"/>
          <p:nvPr>
            <p:ph idx="1" type="body"/>
          </p:nvPr>
        </p:nvSpPr>
        <p:spPr>
          <a:xfrm>
            <a:off x="914400" y="6428256"/>
            <a:ext cx="6705600" cy="167931"/>
          </a:xfrm>
          <a:prstGeom prst="rect">
            <a:avLst/>
          </a:prstGeom>
          <a:noFill/>
          <a:ln>
            <a:noFill/>
          </a:ln>
        </p:spPr>
        <p:txBody>
          <a:bodyPr anchorCtr="0" anchor="b" bIns="0" lIns="0" spcFirstLastPara="1" rIns="0" wrap="square" tIns="0">
            <a:noAutofit/>
          </a:bodyPr>
          <a:lstStyle>
            <a:lvl1pPr indent="-292100" lvl="0" marL="457200" algn="l">
              <a:lnSpc>
                <a:spcPct val="120000"/>
              </a:lnSpc>
              <a:spcBef>
                <a:spcPts val="600"/>
              </a:spcBef>
              <a:spcAft>
                <a:spcPts val="0"/>
              </a:spcAft>
              <a:buClr>
                <a:srgbClr val="AEABAB"/>
              </a:buClr>
              <a:buSzPts val="1000"/>
              <a:buChar char="​"/>
              <a:defRPr i="0" sz="1000">
                <a:solidFill>
                  <a:srgbClr val="AEABAB"/>
                </a:solidFill>
                <a:latin typeface="Libre Franklin"/>
                <a:ea typeface="Libre Franklin"/>
                <a:cs typeface="Libre Franklin"/>
                <a:sym typeface="Libre Franklin"/>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29" name="Google Shape;29;p4"/>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dk1"/>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3" type="body"/>
          </p:nvPr>
        </p:nvSpPr>
        <p:spPr>
          <a:xfrm>
            <a:off x="914400" y="482708"/>
            <a:ext cx="10363200" cy="451948"/>
          </a:xfrm>
          <a:prstGeom prst="rect">
            <a:avLst/>
          </a:prstGeom>
          <a:noFill/>
          <a:ln>
            <a:noFill/>
          </a:ln>
        </p:spPr>
        <p:txBody>
          <a:bodyPr anchorCtr="0" anchor="t" bIns="0" lIns="0" spcFirstLastPara="1" rIns="0" wrap="square" tIns="0">
            <a:noAutofit/>
          </a:bodyPr>
          <a:lstStyle>
            <a:lvl1pPr indent="-228600" lvl="0" marL="457200" algn="ctr">
              <a:lnSpc>
                <a:spcPct val="85000"/>
              </a:lnSpc>
              <a:spcBef>
                <a:spcPts val="0"/>
              </a:spcBef>
              <a:spcAft>
                <a:spcPts val="0"/>
              </a:spcAft>
              <a:buClr>
                <a:schemeClr val="accent1"/>
              </a:buClr>
              <a:buSzPts val="1700"/>
              <a:buNone/>
              <a:defRPr b="0" i="0" sz="1700">
                <a:solidFill>
                  <a:schemeClr val="accent1"/>
                </a:solidFill>
                <a:latin typeface="Libre Franklin"/>
                <a:ea typeface="Libre Franklin"/>
                <a:cs typeface="Libre Franklin"/>
                <a:sym typeface="Libre Franklin"/>
              </a:defRPr>
            </a:lvl1pPr>
            <a:lvl2pPr indent="-228600" lvl="1" marL="914400" algn="l">
              <a:lnSpc>
                <a:spcPct val="100000"/>
              </a:lnSpc>
              <a:spcBef>
                <a:spcPts val="0"/>
              </a:spcBef>
              <a:spcAft>
                <a:spcPts val="0"/>
              </a:spcAft>
              <a:buClr>
                <a:schemeClr val="dk1"/>
              </a:buClr>
              <a:buSzPts val="2000"/>
              <a:buNone/>
              <a:defRPr b="1" sz="2000"/>
            </a:lvl2pPr>
            <a:lvl3pPr indent="-228600" lvl="2" marL="1371600" algn="l">
              <a:lnSpc>
                <a:spcPct val="100000"/>
              </a:lnSpc>
              <a:spcBef>
                <a:spcPts val="600"/>
              </a:spcBef>
              <a:spcAft>
                <a:spcPts val="0"/>
              </a:spcAft>
              <a:buClr>
                <a:schemeClr val="dk1"/>
              </a:buClr>
              <a:buSzPts val="1800"/>
              <a:buNone/>
              <a:defRPr b="1" sz="1800"/>
            </a:lvl3pPr>
            <a:lvl4pPr indent="-228600" lvl="3" marL="1828800" algn="l">
              <a:lnSpc>
                <a:spcPct val="100000"/>
              </a:lnSpc>
              <a:spcBef>
                <a:spcPts val="600"/>
              </a:spcBef>
              <a:spcAft>
                <a:spcPts val="0"/>
              </a:spcAft>
              <a:buClr>
                <a:schemeClr val="dk1"/>
              </a:buClr>
              <a:buSzPts val="1600"/>
              <a:buNone/>
              <a:defRPr b="1" sz="1600"/>
            </a:lvl4pPr>
            <a:lvl5pPr indent="-228600" lvl="4" marL="2286000" algn="l">
              <a:lnSpc>
                <a:spcPct val="100000"/>
              </a:lnSpc>
              <a:spcBef>
                <a:spcPts val="600"/>
              </a:spcBef>
              <a:spcAft>
                <a:spcPts val="0"/>
              </a:spcAft>
              <a:buClr>
                <a:schemeClr val="dk1"/>
              </a:buClr>
              <a:buSzPts val="1600"/>
              <a:buNone/>
              <a:defRPr b="1" sz="1600"/>
            </a:lvl5pPr>
            <a:lvl6pPr indent="-228600" lvl="5" marL="2743200" algn="l">
              <a:lnSpc>
                <a:spcPct val="100000"/>
              </a:lnSpc>
              <a:spcBef>
                <a:spcPts val="600"/>
              </a:spcBef>
              <a:spcAft>
                <a:spcPts val="0"/>
              </a:spcAft>
              <a:buClr>
                <a:schemeClr val="dk1"/>
              </a:buClr>
              <a:buSzPts val="1600"/>
              <a:buNone/>
              <a:defRPr b="1" sz="1600"/>
            </a:lvl6pPr>
            <a:lvl7pPr indent="-228600" lvl="6" marL="3200400" algn="l">
              <a:lnSpc>
                <a:spcPct val="100000"/>
              </a:lnSpc>
              <a:spcBef>
                <a:spcPts val="600"/>
              </a:spcBef>
              <a:spcAft>
                <a:spcPts val="0"/>
              </a:spcAft>
              <a:buClr>
                <a:schemeClr val="dk1"/>
              </a:buClr>
              <a:buSzPts val="1600"/>
              <a:buNone/>
              <a:defRPr b="1" sz="1600"/>
            </a:lvl7pPr>
            <a:lvl8pPr indent="-228600" lvl="7" marL="3657600" algn="l">
              <a:lnSpc>
                <a:spcPct val="100000"/>
              </a:lnSpc>
              <a:spcBef>
                <a:spcPts val="600"/>
              </a:spcBef>
              <a:spcAft>
                <a:spcPts val="0"/>
              </a:spcAft>
              <a:buClr>
                <a:schemeClr val="dk1"/>
              </a:buClr>
              <a:buSzPts val="1600"/>
              <a:buNone/>
              <a:defRPr b="1" sz="1600"/>
            </a:lvl8pPr>
            <a:lvl9pPr indent="-228600" lvl="8" marL="4114800" algn="l">
              <a:lnSpc>
                <a:spcPct val="100000"/>
              </a:lnSpc>
              <a:spcBef>
                <a:spcPts val="600"/>
              </a:spcBef>
              <a:spcAft>
                <a:spcPts val="600"/>
              </a:spcAft>
              <a:buClr>
                <a:schemeClr val="dk1"/>
              </a:buClr>
              <a:buSzPts val="1600"/>
              <a:buNone/>
              <a:defRPr b="1" sz="1600"/>
            </a:lvl9pPr>
          </a:lstStyle>
          <a:p/>
        </p:txBody>
      </p:sp>
      <p:cxnSp>
        <p:nvCxnSpPr>
          <p:cNvPr id="31" name="Google Shape;31;p4"/>
          <p:cNvCxnSpPr/>
          <p:nvPr/>
        </p:nvCxnSpPr>
        <p:spPr>
          <a:xfrm>
            <a:off x="2199190" y="798654"/>
            <a:ext cx="7793620" cy="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cSld name="3">
    <p:spTree>
      <p:nvGrpSpPr>
        <p:cNvPr id="32" name="Shape 32"/>
        <p:cNvGrpSpPr/>
        <p:nvPr/>
      </p:nvGrpSpPr>
      <p:grpSpPr>
        <a:xfrm>
          <a:off x="0" y="0"/>
          <a:ext cx="0" cy="0"/>
          <a:chOff x="0" y="0"/>
          <a:chExt cx="0" cy="0"/>
        </a:xfrm>
      </p:grpSpPr>
      <p:sp>
        <p:nvSpPr>
          <p:cNvPr id="33" name="Google Shape;33;p5"/>
          <p:cNvSpPr txBox="1"/>
          <p:nvPr>
            <p:ph idx="1" type="body"/>
          </p:nvPr>
        </p:nvSpPr>
        <p:spPr>
          <a:xfrm>
            <a:off x="914400" y="2057400"/>
            <a:ext cx="3048000" cy="36576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600"/>
              </a:spcBef>
              <a:spcAft>
                <a:spcPts val="0"/>
              </a:spcAft>
              <a:buClr>
                <a:schemeClr val="accent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23850" lvl="3" marL="1828800" algn="l">
              <a:lnSpc>
                <a:spcPct val="100000"/>
              </a:lnSpc>
              <a:spcBef>
                <a:spcPts val="600"/>
              </a:spcBef>
              <a:spcAft>
                <a:spcPts val="0"/>
              </a:spcAft>
              <a:buClr>
                <a:schemeClr val="dk1"/>
              </a:buClr>
              <a:buSzPts val="15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34" name="Google Shape;34;p5"/>
          <p:cNvSpPr txBox="1"/>
          <p:nvPr>
            <p:ph idx="2" type="body"/>
          </p:nvPr>
        </p:nvSpPr>
        <p:spPr>
          <a:xfrm>
            <a:off x="4572000" y="2057400"/>
            <a:ext cx="3048000" cy="36576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600"/>
              </a:spcBef>
              <a:spcAft>
                <a:spcPts val="0"/>
              </a:spcAft>
              <a:buClr>
                <a:schemeClr val="accent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35" name="Google Shape;35;p5"/>
          <p:cNvSpPr txBox="1"/>
          <p:nvPr>
            <p:ph idx="3" type="body"/>
          </p:nvPr>
        </p:nvSpPr>
        <p:spPr>
          <a:xfrm>
            <a:off x="8229600" y="2057400"/>
            <a:ext cx="3048000" cy="36576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600"/>
              </a:spcBef>
              <a:spcAft>
                <a:spcPts val="0"/>
              </a:spcAft>
              <a:buClr>
                <a:schemeClr val="accent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36" name="Google Shape;36;p5"/>
          <p:cNvSpPr txBox="1"/>
          <p:nvPr>
            <p:ph idx="4" type="body"/>
          </p:nvPr>
        </p:nvSpPr>
        <p:spPr>
          <a:xfrm>
            <a:off x="914400" y="6428256"/>
            <a:ext cx="6705600" cy="167931"/>
          </a:xfrm>
          <a:prstGeom prst="rect">
            <a:avLst/>
          </a:prstGeom>
          <a:noFill/>
          <a:ln>
            <a:noFill/>
          </a:ln>
        </p:spPr>
        <p:txBody>
          <a:bodyPr anchorCtr="0" anchor="b" bIns="0" lIns="0" spcFirstLastPara="1" rIns="0" wrap="square" tIns="0">
            <a:noAutofit/>
          </a:bodyPr>
          <a:lstStyle>
            <a:lvl1pPr indent="-292100" lvl="0" marL="457200" algn="l">
              <a:lnSpc>
                <a:spcPct val="120000"/>
              </a:lnSpc>
              <a:spcBef>
                <a:spcPts val="600"/>
              </a:spcBef>
              <a:spcAft>
                <a:spcPts val="0"/>
              </a:spcAft>
              <a:buClr>
                <a:srgbClr val="AEABAB"/>
              </a:buClr>
              <a:buSzPts val="1000"/>
              <a:buChar char="​"/>
              <a:defRPr i="0" sz="1000">
                <a:solidFill>
                  <a:srgbClr val="AEABAB"/>
                </a:solidFill>
                <a:latin typeface="Libre Franklin"/>
                <a:ea typeface="Libre Franklin"/>
                <a:cs typeface="Libre Franklin"/>
                <a:sym typeface="Libre Franklin"/>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37" name="Google Shape;37;p5"/>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dk1"/>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5" type="body"/>
          </p:nvPr>
        </p:nvSpPr>
        <p:spPr>
          <a:xfrm>
            <a:off x="914400" y="482708"/>
            <a:ext cx="10363200" cy="451948"/>
          </a:xfrm>
          <a:prstGeom prst="rect">
            <a:avLst/>
          </a:prstGeom>
          <a:noFill/>
          <a:ln>
            <a:noFill/>
          </a:ln>
        </p:spPr>
        <p:txBody>
          <a:bodyPr anchorCtr="0" anchor="t" bIns="0" lIns="0" spcFirstLastPara="1" rIns="0" wrap="square" tIns="0">
            <a:noAutofit/>
          </a:bodyPr>
          <a:lstStyle>
            <a:lvl1pPr indent="-228600" lvl="0" marL="457200" algn="ctr">
              <a:lnSpc>
                <a:spcPct val="85000"/>
              </a:lnSpc>
              <a:spcBef>
                <a:spcPts val="0"/>
              </a:spcBef>
              <a:spcAft>
                <a:spcPts val="0"/>
              </a:spcAft>
              <a:buClr>
                <a:schemeClr val="accent1"/>
              </a:buClr>
              <a:buSzPts val="1700"/>
              <a:buNone/>
              <a:defRPr b="0" i="0" sz="1700">
                <a:solidFill>
                  <a:schemeClr val="accent1"/>
                </a:solidFill>
                <a:latin typeface="Libre Franklin"/>
                <a:ea typeface="Libre Franklin"/>
                <a:cs typeface="Libre Franklin"/>
                <a:sym typeface="Libre Franklin"/>
              </a:defRPr>
            </a:lvl1pPr>
            <a:lvl2pPr indent="-228600" lvl="1" marL="914400" algn="l">
              <a:lnSpc>
                <a:spcPct val="100000"/>
              </a:lnSpc>
              <a:spcBef>
                <a:spcPts val="0"/>
              </a:spcBef>
              <a:spcAft>
                <a:spcPts val="0"/>
              </a:spcAft>
              <a:buClr>
                <a:schemeClr val="dk1"/>
              </a:buClr>
              <a:buSzPts val="2000"/>
              <a:buNone/>
              <a:defRPr b="1" sz="2000"/>
            </a:lvl2pPr>
            <a:lvl3pPr indent="-228600" lvl="2" marL="1371600" algn="l">
              <a:lnSpc>
                <a:spcPct val="100000"/>
              </a:lnSpc>
              <a:spcBef>
                <a:spcPts val="600"/>
              </a:spcBef>
              <a:spcAft>
                <a:spcPts val="0"/>
              </a:spcAft>
              <a:buClr>
                <a:schemeClr val="dk1"/>
              </a:buClr>
              <a:buSzPts val="1800"/>
              <a:buNone/>
              <a:defRPr b="1" sz="1800"/>
            </a:lvl3pPr>
            <a:lvl4pPr indent="-228600" lvl="3" marL="1828800" algn="l">
              <a:lnSpc>
                <a:spcPct val="100000"/>
              </a:lnSpc>
              <a:spcBef>
                <a:spcPts val="600"/>
              </a:spcBef>
              <a:spcAft>
                <a:spcPts val="0"/>
              </a:spcAft>
              <a:buClr>
                <a:schemeClr val="dk1"/>
              </a:buClr>
              <a:buSzPts val="1600"/>
              <a:buNone/>
              <a:defRPr b="1" sz="1600"/>
            </a:lvl4pPr>
            <a:lvl5pPr indent="-228600" lvl="4" marL="2286000" algn="l">
              <a:lnSpc>
                <a:spcPct val="100000"/>
              </a:lnSpc>
              <a:spcBef>
                <a:spcPts val="600"/>
              </a:spcBef>
              <a:spcAft>
                <a:spcPts val="0"/>
              </a:spcAft>
              <a:buClr>
                <a:schemeClr val="dk1"/>
              </a:buClr>
              <a:buSzPts val="1600"/>
              <a:buNone/>
              <a:defRPr b="1" sz="1600"/>
            </a:lvl5pPr>
            <a:lvl6pPr indent="-228600" lvl="5" marL="2743200" algn="l">
              <a:lnSpc>
                <a:spcPct val="100000"/>
              </a:lnSpc>
              <a:spcBef>
                <a:spcPts val="600"/>
              </a:spcBef>
              <a:spcAft>
                <a:spcPts val="0"/>
              </a:spcAft>
              <a:buClr>
                <a:schemeClr val="dk1"/>
              </a:buClr>
              <a:buSzPts val="1600"/>
              <a:buNone/>
              <a:defRPr b="1" sz="1600"/>
            </a:lvl6pPr>
            <a:lvl7pPr indent="-228600" lvl="6" marL="3200400" algn="l">
              <a:lnSpc>
                <a:spcPct val="100000"/>
              </a:lnSpc>
              <a:spcBef>
                <a:spcPts val="600"/>
              </a:spcBef>
              <a:spcAft>
                <a:spcPts val="0"/>
              </a:spcAft>
              <a:buClr>
                <a:schemeClr val="dk1"/>
              </a:buClr>
              <a:buSzPts val="1600"/>
              <a:buNone/>
              <a:defRPr b="1" sz="1600"/>
            </a:lvl7pPr>
            <a:lvl8pPr indent="-228600" lvl="7" marL="3657600" algn="l">
              <a:lnSpc>
                <a:spcPct val="100000"/>
              </a:lnSpc>
              <a:spcBef>
                <a:spcPts val="600"/>
              </a:spcBef>
              <a:spcAft>
                <a:spcPts val="0"/>
              </a:spcAft>
              <a:buClr>
                <a:schemeClr val="dk1"/>
              </a:buClr>
              <a:buSzPts val="1600"/>
              <a:buNone/>
              <a:defRPr b="1" sz="1600"/>
            </a:lvl8pPr>
            <a:lvl9pPr indent="-228600" lvl="8" marL="4114800" algn="l">
              <a:lnSpc>
                <a:spcPct val="100000"/>
              </a:lnSpc>
              <a:spcBef>
                <a:spcPts val="600"/>
              </a:spcBef>
              <a:spcAft>
                <a:spcPts val="600"/>
              </a:spcAft>
              <a:buClr>
                <a:schemeClr val="dk1"/>
              </a:buClr>
              <a:buSzPts val="1600"/>
              <a:buNone/>
              <a:defRPr b="1" sz="1600"/>
            </a:lvl9pPr>
          </a:lstStyle>
          <a:p/>
        </p:txBody>
      </p:sp>
      <p:cxnSp>
        <p:nvCxnSpPr>
          <p:cNvPr id="39" name="Google Shape;39;p5"/>
          <p:cNvCxnSpPr/>
          <p:nvPr/>
        </p:nvCxnSpPr>
        <p:spPr>
          <a:xfrm>
            <a:off x="2199190" y="798654"/>
            <a:ext cx="7793620" cy="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p:cSld name="Segue">
    <p:bg>
      <p:bgPr>
        <a:solidFill>
          <a:schemeClr val="lt1"/>
        </a:solidFill>
      </p:bgPr>
    </p:bg>
    <p:spTree>
      <p:nvGrpSpPr>
        <p:cNvPr id="40" name="Shape 40"/>
        <p:cNvGrpSpPr/>
        <p:nvPr/>
      </p:nvGrpSpPr>
      <p:grpSpPr>
        <a:xfrm>
          <a:off x="0" y="0"/>
          <a:ext cx="0" cy="0"/>
          <a:chOff x="0" y="0"/>
          <a:chExt cx="0" cy="0"/>
        </a:xfrm>
      </p:grpSpPr>
      <p:sp>
        <p:nvSpPr>
          <p:cNvPr id="41" name="Google Shape;41;p6"/>
          <p:cNvSpPr txBox="1"/>
          <p:nvPr/>
        </p:nvSpPr>
        <p:spPr>
          <a:xfrm>
            <a:off x="-1270000" y="2959100"/>
            <a:ext cx="65" cy="30239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t/>
            </a:r>
            <a:endParaRPr sz="1800">
              <a:solidFill>
                <a:schemeClr val="dk2"/>
              </a:solidFill>
              <a:latin typeface="Libre Franklin"/>
              <a:ea typeface="Libre Franklin"/>
              <a:cs typeface="Libre Franklin"/>
              <a:sym typeface="Libre Franklin"/>
            </a:endParaRPr>
          </a:p>
        </p:txBody>
      </p:sp>
      <p:sp>
        <p:nvSpPr>
          <p:cNvPr id="42" name="Google Shape;42;p6"/>
          <p:cNvSpPr txBox="1"/>
          <p:nvPr>
            <p:ph idx="1" type="body"/>
          </p:nvPr>
        </p:nvSpPr>
        <p:spPr>
          <a:xfrm>
            <a:off x="8223684" y="2904236"/>
            <a:ext cx="3068713" cy="2746756"/>
          </a:xfrm>
          <a:prstGeom prst="rect">
            <a:avLst/>
          </a:prstGeom>
          <a:noFill/>
          <a:ln>
            <a:noFill/>
          </a:ln>
        </p:spPr>
        <p:txBody>
          <a:bodyPr anchorCtr="0" anchor="t" bIns="0" lIns="0" spcFirstLastPara="1" rIns="0" wrap="square" tIns="0">
            <a:noAutofit/>
          </a:bodyPr>
          <a:lstStyle>
            <a:lvl1pPr indent="-336550" lvl="0" marL="457200" algn="l">
              <a:lnSpc>
                <a:spcPct val="120000"/>
              </a:lnSpc>
              <a:spcBef>
                <a:spcPts val="0"/>
              </a:spcBef>
              <a:spcAft>
                <a:spcPts val="0"/>
              </a:spcAft>
              <a:buClr>
                <a:schemeClr val="dk1"/>
              </a:buClr>
              <a:buSzPts val="1700"/>
              <a:buChar char="​"/>
              <a:defRPr i="0" sz="1700">
                <a:solidFill>
                  <a:schemeClr val="dk1"/>
                </a:solidFill>
                <a:latin typeface="Libre Franklin"/>
                <a:ea typeface="Libre Franklin"/>
                <a:cs typeface="Libre Franklin"/>
                <a:sym typeface="Libre Franklin"/>
              </a:defRPr>
            </a:lvl1pPr>
            <a:lvl2pPr indent="-323850" lvl="1" marL="914400" algn="l">
              <a:lnSpc>
                <a:spcPct val="110000"/>
              </a:lnSpc>
              <a:spcBef>
                <a:spcPts val="0"/>
              </a:spcBef>
              <a:spcAft>
                <a:spcPts val="0"/>
              </a:spcAft>
              <a:buClr>
                <a:schemeClr val="dk1"/>
              </a:buClr>
              <a:buSzPts val="1500"/>
              <a:buFont typeface="Arial"/>
              <a:buChar char="​"/>
              <a:defRPr sz="1500">
                <a:solidFill>
                  <a:schemeClr val="dk1"/>
                </a:solidFill>
              </a:defRPr>
            </a:lvl2pPr>
            <a:lvl3pPr indent="-323850" lvl="2" marL="1371600" algn="l">
              <a:lnSpc>
                <a:spcPct val="110000"/>
              </a:lnSpc>
              <a:spcBef>
                <a:spcPts val="0"/>
              </a:spcBef>
              <a:spcAft>
                <a:spcPts val="0"/>
              </a:spcAft>
              <a:buClr>
                <a:schemeClr val="dk1"/>
              </a:buClr>
              <a:buSzPts val="1500"/>
              <a:buFont typeface="Arial"/>
              <a:buChar char="​"/>
              <a:defRPr sz="1500">
                <a:solidFill>
                  <a:schemeClr val="dk1"/>
                </a:solidFill>
              </a:defRPr>
            </a:lvl3pPr>
            <a:lvl4pPr indent="-323850" lvl="3" marL="1828800" algn="l">
              <a:lnSpc>
                <a:spcPct val="110000"/>
              </a:lnSpc>
              <a:spcBef>
                <a:spcPts val="0"/>
              </a:spcBef>
              <a:spcAft>
                <a:spcPts val="0"/>
              </a:spcAft>
              <a:buClr>
                <a:schemeClr val="dk1"/>
              </a:buClr>
              <a:buSzPts val="1500"/>
              <a:buFont typeface="Arial"/>
              <a:buChar char="​"/>
              <a:defRPr sz="1500">
                <a:solidFill>
                  <a:schemeClr val="dk1"/>
                </a:solidFill>
              </a:defRPr>
            </a:lvl4pPr>
            <a:lvl5pPr indent="-323850" lvl="4" marL="2286000" algn="l">
              <a:lnSpc>
                <a:spcPct val="110000"/>
              </a:lnSpc>
              <a:spcBef>
                <a:spcPts val="0"/>
              </a:spcBef>
              <a:spcAft>
                <a:spcPts val="0"/>
              </a:spcAft>
              <a:buClr>
                <a:schemeClr val="dk1"/>
              </a:buClr>
              <a:buSzPts val="1500"/>
              <a:buFont typeface="Arial"/>
              <a:buChar char="​"/>
              <a:defRPr sz="1500">
                <a:solidFill>
                  <a:schemeClr val="dk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43" name="Google Shape;43;p6"/>
          <p:cNvSpPr txBox="1"/>
          <p:nvPr>
            <p:ph idx="2" type="body"/>
          </p:nvPr>
        </p:nvSpPr>
        <p:spPr>
          <a:xfrm>
            <a:off x="902208" y="2940813"/>
            <a:ext cx="6117069" cy="2946231"/>
          </a:xfrm>
          <a:prstGeom prst="rect">
            <a:avLst/>
          </a:prstGeom>
          <a:noFill/>
          <a:ln>
            <a:noFill/>
          </a:ln>
        </p:spPr>
        <p:txBody>
          <a:bodyPr anchorCtr="0" anchor="t" bIns="0" lIns="0" spcFirstLastPara="1" rIns="0" wrap="square" tIns="0">
            <a:noAutofit/>
          </a:bodyPr>
          <a:lstStyle>
            <a:lvl1pPr indent="-228600" lvl="0" marL="457200" algn="r">
              <a:lnSpc>
                <a:spcPct val="70000"/>
              </a:lnSpc>
              <a:spcBef>
                <a:spcPts val="600"/>
              </a:spcBef>
              <a:spcAft>
                <a:spcPts val="0"/>
              </a:spcAft>
              <a:buClr>
                <a:schemeClr val="dk1"/>
              </a:buClr>
              <a:buSzPts val="7000"/>
              <a:buNone/>
              <a:defRPr sz="7000">
                <a:solidFill>
                  <a:schemeClr val="dk1"/>
                </a:solidFill>
                <a:latin typeface="Georgia"/>
                <a:ea typeface="Georgia"/>
                <a:cs typeface="Georgia"/>
                <a:sym typeface="Georgia"/>
              </a:defRPr>
            </a:lvl1pPr>
            <a:lvl2pPr indent="-355600" lvl="1" marL="914400" algn="r">
              <a:lnSpc>
                <a:spcPct val="100000"/>
              </a:lnSpc>
              <a:spcBef>
                <a:spcPts val="1200"/>
              </a:spcBef>
              <a:spcAft>
                <a:spcPts val="0"/>
              </a:spcAft>
              <a:buClr>
                <a:schemeClr val="dk1"/>
              </a:buClr>
              <a:buSzPts val="2000"/>
              <a:buChar char="​"/>
              <a:defRPr/>
            </a:lvl2pPr>
            <a:lvl3pPr indent="-323850" lvl="2" marL="1371600" algn="r">
              <a:lnSpc>
                <a:spcPct val="100000"/>
              </a:lnSpc>
              <a:spcBef>
                <a:spcPts val="600"/>
              </a:spcBef>
              <a:spcAft>
                <a:spcPts val="0"/>
              </a:spcAft>
              <a:buClr>
                <a:schemeClr val="dk1"/>
              </a:buClr>
              <a:buSzPts val="1500"/>
              <a:buChar char="​"/>
              <a:defRPr/>
            </a:lvl3pPr>
            <a:lvl4pPr indent="-323850" lvl="3" marL="1828800" algn="r">
              <a:lnSpc>
                <a:spcPct val="100000"/>
              </a:lnSpc>
              <a:spcBef>
                <a:spcPts val="600"/>
              </a:spcBef>
              <a:spcAft>
                <a:spcPts val="0"/>
              </a:spcAft>
              <a:buClr>
                <a:schemeClr val="dk1"/>
              </a:buClr>
              <a:buSzPts val="1500"/>
              <a:buChar char="▪"/>
              <a:defRPr/>
            </a:lvl4pPr>
            <a:lvl5pPr indent="-323850" lvl="4" marL="2286000" algn="r">
              <a:lnSpc>
                <a:spcPct val="100000"/>
              </a:lnSpc>
              <a:spcBef>
                <a:spcPts val="600"/>
              </a:spcBef>
              <a:spcAft>
                <a:spcPts val="0"/>
              </a:spcAft>
              <a:buClr>
                <a:schemeClr val="dk1"/>
              </a:buClr>
              <a:buSzPts val="15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cxnSp>
        <p:nvCxnSpPr>
          <p:cNvPr id="44" name="Google Shape;44;p6"/>
          <p:cNvCxnSpPr/>
          <p:nvPr/>
        </p:nvCxnSpPr>
        <p:spPr>
          <a:xfrm>
            <a:off x="7640431" y="2769834"/>
            <a:ext cx="0" cy="2881159"/>
          </a:xfrm>
          <a:prstGeom prst="straightConnector1">
            <a:avLst/>
          </a:prstGeom>
          <a:noFill/>
          <a:ln cap="flat" cmpd="sng" w="12700">
            <a:solidFill>
              <a:schemeClr val="accent5"/>
            </a:solidFill>
            <a:prstDash val="solid"/>
            <a:round/>
            <a:headEnd len="sm" w="sm" type="none"/>
            <a:tailEnd len="sm" w="sm" type="none"/>
          </a:ln>
        </p:spPr>
      </p:cxnSp>
      <p:cxnSp>
        <p:nvCxnSpPr>
          <p:cNvPr id="45" name="Google Shape;45;p6"/>
          <p:cNvCxnSpPr/>
          <p:nvPr/>
        </p:nvCxnSpPr>
        <p:spPr>
          <a:xfrm>
            <a:off x="7684952" y="2769834"/>
            <a:ext cx="0" cy="2881159"/>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or Numbered List">
  <p:cSld name="TOC or Numbered List">
    <p:spTree>
      <p:nvGrpSpPr>
        <p:cNvPr id="46" name="Shape 46"/>
        <p:cNvGrpSpPr/>
        <p:nvPr/>
      </p:nvGrpSpPr>
      <p:grpSpPr>
        <a:xfrm>
          <a:off x="0" y="0"/>
          <a:ext cx="0" cy="0"/>
          <a:chOff x="0" y="0"/>
          <a:chExt cx="0" cy="0"/>
        </a:xfrm>
      </p:grpSpPr>
      <p:sp>
        <p:nvSpPr>
          <p:cNvPr id="47" name="Google Shape;47;p7"/>
          <p:cNvSpPr txBox="1"/>
          <p:nvPr>
            <p:ph idx="1" type="body"/>
          </p:nvPr>
        </p:nvSpPr>
        <p:spPr>
          <a:xfrm>
            <a:off x="2157507" y="2589836"/>
            <a:ext cx="3633693" cy="914399"/>
          </a:xfrm>
          <a:prstGeom prst="rect">
            <a:avLst/>
          </a:prstGeom>
          <a:noFill/>
          <a:ln>
            <a:noFill/>
          </a:ln>
        </p:spPr>
        <p:txBody>
          <a:bodyPr anchorCtr="0" anchor="t" bIns="0" lIns="0" spcFirstLastPara="1" rIns="0" wrap="square" tIns="0">
            <a:noAutofit/>
          </a:bodyPr>
          <a:lstStyle>
            <a:lvl1pPr indent="-228600" lvl="0" marL="457200" algn="l">
              <a:lnSpc>
                <a:spcPct val="106250"/>
              </a:lnSpc>
              <a:spcBef>
                <a:spcPts val="600"/>
              </a:spcBef>
              <a:spcAft>
                <a:spcPts val="0"/>
              </a:spcAft>
              <a:buClr>
                <a:schemeClr val="dk1"/>
              </a:buClr>
              <a:buSzPts val="1600"/>
              <a:buNone/>
              <a:defRPr sz="1600">
                <a:solidFill>
                  <a:schemeClr val="dk1"/>
                </a:solidFill>
                <a:latin typeface="Libre Franklin"/>
                <a:ea typeface="Libre Franklin"/>
                <a:cs typeface="Libre Franklin"/>
                <a:sym typeface="Libre Franklin"/>
              </a:defRPr>
            </a:lvl1pPr>
            <a:lvl2pPr indent="-228600" lvl="1" marL="914400" algn="l">
              <a:lnSpc>
                <a:spcPct val="100000"/>
              </a:lnSpc>
              <a:spcBef>
                <a:spcPts val="1200"/>
              </a:spcBef>
              <a:spcAft>
                <a:spcPts val="0"/>
              </a:spcAft>
              <a:buClr>
                <a:schemeClr val="dk1"/>
              </a:buClr>
              <a:buSzPts val="1200"/>
              <a:buNone/>
              <a:defRPr sz="1200"/>
            </a:lvl2pPr>
            <a:lvl3pPr indent="-228600" lvl="2" marL="1371600" algn="l">
              <a:lnSpc>
                <a:spcPct val="100000"/>
              </a:lnSpc>
              <a:spcBef>
                <a:spcPts val="600"/>
              </a:spcBef>
              <a:spcAft>
                <a:spcPts val="0"/>
              </a:spcAft>
              <a:buClr>
                <a:schemeClr val="dk1"/>
              </a:buClr>
              <a:buSzPts val="1000"/>
              <a:buNone/>
              <a:defRPr sz="1000"/>
            </a:lvl3pPr>
            <a:lvl4pPr indent="-228600" lvl="3" marL="1828800" algn="l">
              <a:lnSpc>
                <a:spcPct val="100000"/>
              </a:lnSpc>
              <a:spcBef>
                <a:spcPts val="600"/>
              </a:spcBef>
              <a:spcAft>
                <a:spcPts val="0"/>
              </a:spcAft>
              <a:buClr>
                <a:schemeClr val="dk1"/>
              </a:buClr>
              <a:buSzPts val="900"/>
              <a:buNone/>
              <a:defRPr sz="900"/>
            </a:lvl4pPr>
            <a:lvl5pPr indent="-228600" lvl="4" marL="2286000" algn="l">
              <a:lnSpc>
                <a:spcPct val="100000"/>
              </a:lnSpc>
              <a:spcBef>
                <a:spcPts val="600"/>
              </a:spcBef>
              <a:spcAft>
                <a:spcPts val="0"/>
              </a:spcAft>
              <a:buClr>
                <a:schemeClr val="dk1"/>
              </a:buClr>
              <a:buSzPts val="900"/>
              <a:buNone/>
              <a:defRPr sz="900"/>
            </a:lvl5pPr>
            <a:lvl6pPr indent="-228600" lvl="5" marL="2743200" algn="l">
              <a:lnSpc>
                <a:spcPct val="100000"/>
              </a:lnSpc>
              <a:spcBef>
                <a:spcPts val="600"/>
              </a:spcBef>
              <a:spcAft>
                <a:spcPts val="0"/>
              </a:spcAft>
              <a:buClr>
                <a:schemeClr val="dk1"/>
              </a:buClr>
              <a:buSzPts val="900"/>
              <a:buNone/>
              <a:defRPr sz="900"/>
            </a:lvl6pPr>
            <a:lvl7pPr indent="-228600" lvl="6" marL="3200400" algn="l">
              <a:lnSpc>
                <a:spcPct val="100000"/>
              </a:lnSpc>
              <a:spcBef>
                <a:spcPts val="600"/>
              </a:spcBef>
              <a:spcAft>
                <a:spcPts val="0"/>
              </a:spcAft>
              <a:buClr>
                <a:schemeClr val="dk1"/>
              </a:buClr>
              <a:buSzPts val="900"/>
              <a:buNone/>
              <a:defRPr sz="900"/>
            </a:lvl7pPr>
            <a:lvl8pPr indent="-228600" lvl="7" marL="3657600" algn="l">
              <a:lnSpc>
                <a:spcPct val="100000"/>
              </a:lnSpc>
              <a:spcBef>
                <a:spcPts val="600"/>
              </a:spcBef>
              <a:spcAft>
                <a:spcPts val="0"/>
              </a:spcAft>
              <a:buClr>
                <a:schemeClr val="dk1"/>
              </a:buClr>
              <a:buSzPts val="900"/>
              <a:buNone/>
              <a:defRPr sz="900"/>
            </a:lvl8pPr>
            <a:lvl9pPr indent="-228600" lvl="8" marL="4114800" algn="l">
              <a:lnSpc>
                <a:spcPct val="100000"/>
              </a:lnSpc>
              <a:spcBef>
                <a:spcPts val="600"/>
              </a:spcBef>
              <a:spcAft>
                <a:spcPts val="600"/>
              </a:spcAft>
              <a:buClr>
                <a:schemeClr val="dk1"/>
              </a:buClr>
              <a:buSzPts val="900"/>
              <a:buNone/>
              <a:defRPr sz="900"/>
            </a:lvl9pPr>
          </a:lstStyle>
          <a:p/>
        </p:txBody>
      </p:sp>
      <p:sp>
        <p:nvSpPr>
          <p:cNvPr id="48" name="Google Shape;48;p7"/>
          <p:cNvSpPr txBox="1"/>
          <p:nvPr>
            <p:ph idx="2" type="body"/>
          </p:nvPr>
        </p:nvSpPr>
        <p:spPr>
          <a:xfrm>
            <a:off x="914400" y="2566389"/>
            <a:ext cx="1243107" cy="937839"/>
          </a:xfrm>
          <a:prstGeom prst="rect">
            <a:avLst/>
          </a:prstGeom>
          <a:noFill/>
          <a:ln>
            <a:noFill/>
          </a:ln>
        </p:spPr>
        <p:txBody>
          <a:bodyPr anchorCtr="0" anchor="t" bIns="0" lIns="0" spcFirstLastPara="1" rIns="0" wrap="square" tIns="0">
            <a:noAutofit/>
          </a:bodyPr>
          <a:lstStyle>
            <a:lvl1pPr indent="-228600" lvl="0" marL="457200" algn="l">
              <a:lnSpc>
                <a:spcPct val="85000"/>
              </a:lnSpc>
              <a:spcBef>
                <a:spcPts val="0"/>
              </a:spcBef>
              <a:spcAft>
                <a:spcPts val="0"/>
              </a:spcAft>
              <a:buClr>
                <a:schemeClr val="dk1"/>
              </a:buClr>
              <a:buSzPts val="5000"/>
              <a:buFont typeface="Libre Franklin"/>
              <a:buNone/>
              <a:defRPr i="0" sz="5000">
                <a:solidFill>
                  <a:schemeClr val="dk1"/>
                </a:solidFill>
                <a:latin typeface="Libre Franklin"/>
                <a:ea typeface="Libre Franklin"/>
                <a:cs typeface="Libre Franklin"/>
                <a:sym typeface="Libre Franklin"/>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49" name="Google Shape;49;p7"/>
          <p:cNvSpPr txBox="1"/>
          <p:nvPr>
            <p:ph idx="3" type="body"/>
          </p:nvPr>
        </p:nvSpPr>
        <p:spPr>
          <a:xfrm>
            <a:off x="2157507" y="3504241"/>
            <a:ext cx="3633693" cy="914399"/>
          </a:xfrm>
          <a:prstGeom prst="rect">
            <a:avLst/>
          </a:prstGeom>
          <a:noFill/>
          <a:ln>
            <a:noFill/>
          </a:ln>
        </p:spPr>
        <p:txBody>
          <a:bodyPr anchorCtr="0" anchor="t" bIns="0" lIns="0" spcFirstLastPara="1" rIns="0" wrap="square" tIns="0">
            <a:noAutofit/>
          </a:bodyPr>
          <a:lstStyle>
            <a:lvl1pPr indent="-228600" lvl="0" marL="457200" algn="l">
              <a:lnSpc>
                <a:spcPct val="106250"/>
              </a:lnSpc>
              <a:spcBef>
                <a:spcPts val="600"/>
              </a:spcBef>
              <a:spcAft>
                <a:spcPts val="0"/>
              </a:spcAft>
              <a:buClr>
                <a:schemeClr val="dk1"/>
              </a:buClr>
              <a:buSzPts val="1600"/>
              <a:buNone/>
              <a:defRPr sz="1600">
                <a:solidFill>
                  <a:schemeClr val="dk1"/>
                </a:solidFill>
                <a:latin typeface="Libre Franklin"/>
                <a:ea typeface="Libre Franklin"/>
                <a:cs typeface="Libre Franklin"/>
                <a:sym typeface="Libre Franklin"/>
              </a:defRPr>
            </a:lvl1pPr>
            <a:lvl2pPr indent="-228600" lvl="1" marL="914400" algn="l">
              <a:lnSpc>
                <a:spcPct val="100000"/>
              </a:lnSpc>
              <a:spcBef>
                <a:spcPts val="1200"/>
              </a:spcBef>
              <a:spcAft>
                <a:spcPts val="0"/>
              </a:spcAft>
              <a:buClr>
                <a:schemeClr val="dk1"/>
              </a:buClr>
              <a:buSzPts val="1200"/>
              <a:buNone/>
              <a:defRPr sz="1200"/>
            </a:lvl2pPr>
            <a:lvl3pPr indent="-228600" lvl="2" marL="1371600" algn="l">
              <a:lnSpc>
                <a:spcPct val="100000"/>
              </a:lnSpc>
              <a:spcBef>
                <a:spcPts val="600"/>
              </a:spcBef>
              <a:spcAft>
                <a:spcPts val="0"/>
              </a:spcAft>
              <a:buClr>
                <a:schemeClr val="dk1"/>
              </a:buClr>
              <a:buSzPts val="1000"/>
              <a:buNone/>
              <a:defRPr sz="1000"/>
            </a:lvl3pPr>
            <a:lvl4pPr indent="-228600" lvl="3" marL="1828800" algn="l">
              <a:lnSpc>
                <a:spcPct val="100000"/>
              </a:lnSpc>
              <a:spcBef>
                <a:spcPts val="600"/>
              </a:spcBef>
              <a:spcAft>
                <a:spcPts val="0"/>
              </a:spcAft>
              <a:buClr>
                <a:schemeClr val="dk1"/>
              </a:buClr>
              <a:buSzPts val="900"/>
              <a:buNone/>
              <a:defRPr sz="900"/>
            </a:lvl4pPr>
            <a:lvl5pPr indent="-228600" lvl="4" marL="2286000" algn="l">
              <a:lnSpc>
                <a:spcPct val="100000"/>
              </a:lnSpc>
              <a:spcBef>
                <a:spcPts val="600"/>
              </a:spcBef>
              <a:spcAft>
                <a:spcPts val="0"/>
              </a:spcAft>
              <a:buClr>
                <a:schemeClr val="dk1"/>
              </a:buClr>
              <a:buSzPts val="900"/>
              <a:buNone/>
              <a:defRPr sz="900"/>
            </a:lvl5pPr>
            <a:lvl6pPr indent="-228600" lvl="5" marL="2743200" algn="l">
              <a:lnSpc>
                <a:spcPct val="100000"/>
              </a:lnSpc>
              <a:spcBef>
                <a:spcPts val="600"/>
              </a:spcBef>
              <a:spcAft>
                <a:spcPts val="0"/>
              </a:spcAft>
              <a:buClr>
                <a:schemeClr val="dk1"/>
              </a:buClr>
              <a:buSzPts val="900"/>
              <a:buNone/>
              <a:defRPr sz="900"/>
            </a:lvl6pPr>
            <a:lvl7pPr indent="-228600" lvl="6" marL="3200400" algn="l">
              <a:lnSpc>
                <a:spcPct val="100000"/>
              </a:lnSpc>
              <a:spcBef>
                <a:spcPts val="600"/>
              </a:spcBef>
              <a:spcAft>
                <a:spcPts val="0"/>
              </a:spcAft>
              <a:buClr>
                <a:schemeClr val="dk1"/>
              </a:buClr>
              <a:buSzPts val="900"/>
              <a:buNone/>
              <a:defRPr sz="900"/>
            </a:lvl7pPr>
            <a:lvl8pPr indent="-228600" lvl="7" marL="3657600" algn="l">
              <a:lnSpc>
                <a:spcPct val="100000"/>
              </a:lnSpc>
              <a:spcBef>
                <a:spcPts val="600"/>
              </a:spcBef>
              <a:spcAft>
                <a:spcPts val="0"/>
              </a:spcAft>
              <a:buClr>
                <a:schemeClr val="dk1"/>
              </a:buClr>
              <a:buSzPts val="900"/>
              <a:buNone/>
              <a:defRPr sz="900"/>
            </a:lvl8pPr>
            <a:lvl9pPr indent="-228600" lvl="8" marL="4114800" algn="l">
              <a:lnSpc>
                <a:spcPct val="100000"/>
              </a:lnSpc>
              <a:spcBef>
                <a:spcPts val="600"/>
              </a:spcBef>
              <a:spcAft>
                <a:spcPts val="600"/>
              </a:spcAft>
              <a:buClr>
                <a:schemeClr val="dk1"/>
              </a:buClr>
              <a:buSzPts val="900"/>
              <a:buNone/>
              <a:defRPr sz="900"/>
            </a:lvl9pPr>
          </a:lstStyle>
          <a:p/>
        </p:txBody>
      </p:sp>
      <p:sp>
        <p:nvSpPr>
          <p:cNvPr id="50" name="Google Shape;50;p7"/>
          <p:cNvSpPr txBox="1"/>
          <p:nvPr>
            <p:ph idx="4" type="body"/>
          </p:nvPr>
        </p:nvSpPr>
        <p:spPr>
          <a:xfrm>
            <a:off x="914400" y="3480794"/>
            <a:ext cx="1243107" cy="937839"/>
          </a:xfrm>
          <a:prstGeom prst="rect">
            <a:avLst/>
          </a:prstGeom>
          <a:noFill/>
          <a:ln>
            <a:noFill/>
          </a:ln>
        </p:spPr>
        <p:txBody>
          <a:bodyPr anchorCtr="0" anchor="t" bIns="0" lIns="0" spcFirstLastPara="1" rIns="0" wrap="square" tIns="0">
            <a:noAutofit/>
          </a:bodyPr>
          <a:lstStyle>
            <a:lvl1pPr indent="-228600" lvl="0" marL="457200" algn="l">
              <a:lnSpc>
                <a:spcPct val="85000"/>
              </a:lnSpc>
              <a:spcBef>
                <a:spcPts val="0"/>
              </a:spcBef>
              <a:spcAft>
                <a:spcPts val="0"/>
              </a:spcAft>
              <a:buClr>
                <a:schemeClr val="dk1"/>
              </a:buClr>
              <a:buSzPts val="5000"/>
              <a:buFont typeface="Libre Franklin"/>
              <a:buNone/>
              <a:defRPr i="0" sz="5000">
                <a:solidFill>
                  <a:schemeClr val="dk1"/>
                </a:solidFill>
                <a:latin typeface="Libre Franklin"/>
                <a:ea typeface="Libre Franklin"/>
                <a:cs typeface="Libre Franklin"/>
                <a:sym typeface="Libre Franklin"/>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1" name="Google Shape;51;p7"/>
          <p:cNvSpPr txBox="1"/>
          <p:nvPr>
            <p:ph idx="5" type="body"/>
          </p:nvPr>
        </p:nvSpPr>
        <p:spPr>
          <a:xfrm>
            <a:off x="2157507" y="4418646"/>
            <a:ext cx="3633693" cy="914399"/>
          </a:xfrm>
          <a:prstGeom prst="rect">
            <a:avLst/>
          </a:prstGeom>
          <a:noFill/>
          <a:ln>
            <a:noFill/>
          </a:ln>
        </p:spPr>
        <p:txBody>
          <a:bodyPr anchorCtr="0" anchor="t" bIns="0" lIns="0" spcFirstLastPara="1" rIns="0" wrap="square" tIns="0">
            <a:noAutofit/>
          </a:bodyPr>
          <a:lstStyle>
            <a:lvl1pPr indent="-228600" lvl="0" marL="457200" algn="l">
              <a:lnSpc>
                <a:spcPct val="106250"/>
              </a:lnSpc>
              <a:spcBef>
                <a:spcPts val="600"/>
              </a:spcBef>
              <a:spcAft>
                <a:spcPts val="0"/>
              </a:spcAft>
              <a:buClr>
                <a:schemeClr val="dk1"/>
              </a:buClr>
              <a:buSzPts val="1600"/>
              <a:buNone/>
              <a:defRPr sz="1600">
                <a:solidFill>
                  <a:schemeClr val="dk1"/>
                </a:solidFill>
                <a:latin typeface="Libre Franklin"/>
                <a:ea typeface="Libre Franklin"/>
                <a:cs typeface="Libre Franklin"/>
                <a:sym typeface="Libre Franklin"/>
              </a:defRPr>
            </a:lvl1pPr>
            <a:lvl2pPr indent="-228600" lvl="1" marL="914400" algn="l">
              <a:lnSpc>
                <a:spcPct val="100000"/>
              </a:lnSpc>
              <a:spcBef>
                <a:spcPts val="1200"/>
              </a:spcBef>
              <a:spcAft>
                <a:spcPts val="0"/>
              </a:spcAft>
              <a:buClr>
                <a:schemeClr val="dk1"/>
              </a:buClr>
              <a:buSzPts val="1200"/>
              <a:buNone/>
              <a:defRPr sz="1200"/>
            </a:lvl2pPr>
            <a:lvl3pPr indent="-228600" lvl="2" marL="1371600" algn="l">
              <a:lnSpc>
                <a:spcPct val="100000"/>
              </a:lnSpc>
              <a:spcBef>
                <a:spcPts val="600"/>
              </a:spcBef>
              <a:spcAft>
                <a:spcPts val="0"/>
              </a:spcAft>
              <a:buClr>
                <a:schemeClr val="dk1"/>
              </a:buClr>
              <a:buSzPts val="1000"/>
              <a:buNone/>
              <a:defRPr sz="1000"/>
            </a:lvl3pPr>
            <a:lvl4pPr indent="-228600" lvl="3" marL="1828800" algn="l">
              <a:lnSpc>
                <a:spcPct val="100000"/>
              </a:lnSpc>
              <a:spcBef>
                <a:spcPts val="600"/>
              </a:spcBef>
              <a:spcAft>
                <a:spcPts val="0"/>
              </a:spcAft>
              <a:buClr>
                <a:schemeClr val="dk1"/>
              </a:buClr>
              <a:buSzPts val="900"/>
              <a:buNone/>
              <a:defRPr sz="900"/>
            </a:lvl4pPr>
            <a:lvl5pPr indent="-228600" lvl="4" marL="2286000" algn="l">
              <a:lnSpc>
                <a:spcPct val="100000"/>
              </a:lnSpc>
              <a:spcBef>
                <a:spcPts val="600"/>
              </a:spcBef>
              <a:spcAft>
                <a:spcPts val="0"/>
              </a:spcAft>
              <a:buClr>
                <a:schemeClr val="dk1"/>
              </a:buClr>
              <a:buSzPts val="900"/>
              <a:buNone/>
              <a:defRPr sz="900"/>
            </a:lvl5pPr>
            <a:lvl6pPr indent="-228600" lvl="5" marL="2743200" algn="l">
              <a:lnSpc>
                <a:spcPct val="100000"/>
              </a:lnSpc>
              <a:spcBef>
                <a:spcPts val="600"/>
              </a:spcBef>
              <a:spcAft>
                <a:spcPts val="0"/>
              </a:spcAft>
              <a:buClr>
                <a:schemeClr val="dk1"/>
              </a:buClr>
              <a:buSzPts val="900"/>
              <a:buNone/>
              <a:defRPr sz="900"/>
            </a:lvl6pPr>
            <a:lvl7pPr indent="-228600" lvl="6" marL="3200400" algn="l">
              <a:lnSpc>
                <a:spcPct val="100000"/>
              </a:lnSpc>
              <a:spcBef>
                <a:spcPts val="600"/>
              </a:spcBef>
              <a:spcAft>
                <a:spcPts val="0"/>
              </a:spcAft>
              <a:buClr>
                <a:schemeClr val="dk1"/>
              </a:buClr>
              <a:buSzPts val="900"/>
              <a:buNone/>
              <a:defRPr sz="900"/>
            </a:lvl7pPr>
            <a:lvl8pPr indent="-228600" lvl="7" marL="3657600" algn="l">
              <a:lnSpc>
                <a:spcPct val="100000"/>
              </a:lnSpc>
              <a:spcBef>
                <a:spcPts val="600"/>
              </a:spcBef>
              <a:spcAft>
                <a:spcPts val="0"/>
              </a:spcAft>
              <a:buClr>
                <a:schemeClr val="dk1"/>
              </a:buClr>
              <a:buSzPts val="900"/>
              <a:buNone/>
              <a:defRPr sz="900"/>
            </a:lvl8pPr>
            <a:lvl9pPr indent="-228600" lvl="8" marL="4114800" algn="l">
              <a:lnSpc>
                <a:spcPct val="100000"/>
              </a:lnSpc>
              <a:spcBef>
                <a:spcPts val="600"/>
              </a:spcBef>
              <a:spcAft>
                <a:spcPts val="600"/>
              </a:spcAft>
              <a:buClr>
                <a:schemeClr val="dk1"/>
              </a:buClr>
              <a:buSzPts val="900"/>
              <a:buNone/>
              <a:defRPr sz="900"/>
            </a:lvl9pPr>
          </a:lstStyle>
          <a:p/>
        </p:txBody>
      </p:sp>
      <p:sp>
        <p:nvSpPr>
          <p:cNvPr id="52" name="Google Shape;52;p7"/>
          <p:cNvSpPr txBox="1"/>
          <p:nvPr>
            <p:ph idx="6" type="body"/>
          </p:nvPr>
        </p:nvSpPr>
        <p:spPr>
          <a:xfrm>
            <a:off x="914400" y="4395199"/>
            <a:ext cx="1243107" cy="937839"/>
          </a:xfrm>
          <a:prstGeom prst="rect">
            <a:avLst/>
          </a:prstGeom>
          <a:noFill/>
          <a:ln>
            <a:noFill/>
          </a:ln>
        </p:spPr>
        <p:txBody>
          <a:bodyPr anchorCtr="0" anchor="t" bIns="0" lIns="0" spcFirstLastPara="1" rIns="0" wrap="square" tIns="0">
            <a:noAutofit/>
          </a:bodyPr>
          <a:lstStyle>
            <a:lvl1pPr indent="-228600" lvl="0" marL="457200" algn="l">
              <a:lnSpc>
                <a:spcPct val="85000"/>
              </a:lnSpc>
              <a:spcBef>
                <a:spcPts val="0"/>
              </a:spcBef>
              <a:spcAft>
                <a:spcPts val="0"/>
              </a:spcAft>
              <a:buClr>
                <a:schemeClr val="dk1"/>
              </a:buClr>
              <a:buSzPts val="5000"/>
              <a:buFont typeface="Libre Franklin"/>
              <a:buNone/>
              <a:defRPr i="0" sz="5000">
                <a:solidFill>
                  <a:schemeClr val="dk1"/>
                </a:solidFill>
                <a:latin typeface="Libre Franklin"/>
                <a:ea typeface="Libre Franklin"/>
                <a:cs typeface="Libre Franklin"/>
                <a:sym typeface="Libre Franklin"/>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3" name="Google Shape;53;p7"/>
          <p:cNvSpPr txBox="1"/>
          <p:nvPr>
            <p:ph idx="7" type="body"/>
          </p:nvPr>
        </p:nvSpPr>
        <p:spPr>
          <a:xfrm>
            <a:off x="7643907" y="2589836"/>
            <a:ext cx="3633693" cy="914399"/>
          </a:xfrm>
          <a:prstGeom prst="rect">
            <a:avLst/>
          </a:prstGeom>
          <a:noFill/>
          <a:ln>
            <a:noFill/>
          </a:ln>
        </p:spPr>
        <p:txBody>
          <a:bodyPr anchorCtr="0" anchor="t" bIns="0" lIns="0" spcFirstLastPara="1" rIns="0" wrap="square" tIns="0">
            <a:noAutofit/>
          </a:bodyPr>
          <a:lstStyle>
            <a:lvl1pPr indent="-228600" lvl="0" marL="457200" algn="l">
              <a:lnSpc>
                <a:spcPct val="106250"/>
              </a:lnSpc>
              <a:spcBef>
                <a:spcPts val="600"/>
              </a:spcBef>
              <a:spcAft>
                <a:spcPts val="0"/>
              </a:spcAft>
              <a:buClr>
                <a:schemeClr val="dk1"/>
              </a:buClr>
              <a:buSzPts val="1600"/>
              <a:buNone/>
              <a:defRPr sz="1600">
                <a:solidFill>
                  <a:schemeClr val="dk1"/>
                </a:solidFill>
                <a:latin typeface="Libre Franklin"/>
                <a:ea typeface="Libre Franklin"/>
                <a:cs typeface="Libre Franklin"/>
                <a:sym typeface="Libre Franklin"/>
              </a:defRPr>
            </a:lvl1pPr>
            <a:lvl2pPr indent="-228600" lvl="1" marL="914400" algn="l">
              <a:lnSpc>
                <a:spcPct val="100000"/>
              </a:lnSpc>
              <a:spcBef>
                <a:spcPts val="1200"/>
              </a:spcBef>
              <a:spcAft>
                <a:spcPts val="0"/>
              </a:spcAft>
              <a:buClr>
                <a:schemeClr val="dk1"/>
              </a:buClr>
              <a:buSzPts val="1200"/>
              <a:buNone/>
              <a:defRPr sz="1200"/>
            </a:lvl2pPr>
            <a:lvl3pPr indent="-228600" lvl="2" marL="1371600" algn="l">
              <a:lnSpc>
                <a:spcPct val="100000"/>
              </a:lnSpc>
              <a:spcBef>
                <a:spcPts val="600"/>
              </a:spcBef>
              <a:spcAft>
                <a:spcPts val="0"/>
              </a:spcAft>
              <a:buClr>
                <a:schemeClr val="dk1"/>
              </a:buClr>
              <a:buSzPts val="1000"/>
              <a:buNone/>
              <a:defRPr sz="1000"/>
            </a:lvl3pPr>
            <a:lvl4pPr indent="-228600" lvl="3" marL="1828800" algn="l">
              <a:lnSpc>
                <a:spcPct val="100000"/>
              </a:lnSpc>
              <a:spcBef>
                <a:spcPts val="600"/>
              </a:spcBef>
              <a:spcAft>
                <a:spcPts val="0"/>
              </a:spcAft>
              <a:buClr>
                <a:schemeClr val="dk1"/>
              </a:buClr>
              <a:buSzPts val="900"/>
              <a:buNone/>
              <a:defRPr sz="900"/>
            </a:lvl4pPr>
            <a:lvl5pPr indent="-228600" lvl="4" marL="2286000" algn="l">
              <a:lnSpc>
                <a:spcPct val="100000"/>
              </a:lnSpc>
              <a:spcBef>
                <a:spcPts val="600"/>
              </a:spcBef>
              <a:spcAft>
                <a:spcPts val="0"/>
              </a:spcAft>
              <a:buClr>
                <a:schemeClr val="dk1"/>
              </a:buClr>
              <a:buSzPts val="900"/>
              <a:buNone/>
              <a:defRPr sz="900"/>
            </a:lvl5pPr>
            <a:lvl6pPr indent="-228600" lvl="5" marL="2743200" algn="l">
              <a:lnSpc>
                <a:spcPct val="100000"/>
              </a:lnSpc>
              <a:spcBef>
                <a:spcPts val="600"/>
              </a:spcBef>
              <a:spcAft>
                <a:spcPts val="0"/>
              </a:spcAft>
              <a:buClr>
                <a:schemeClr val="dk1"/>
              </a:buClr>
              <a:buSzPts val="900"/>
              <a:buNone/>
              <a:defRPr sz="900"/>
            </a:lvl6pPr>
            <a:lvl7pPr indent="-228600" lvl="6" marL="3200400" algn="l">
              <a:lnSpc>
                <a:spcPct val="100000"/>
              </a:lnSpc>
              <a:spcBef>
                <a:spcPts val="600"/>
              </a:spcBef>
              <a:spcAft>
                <a:spcPts val="0"/>
              </a:spcAft>
              <a:buClr>
                <a:schemeClr val="dk1"/>
              </a:buClr>
              <a:buSzPts val="900"/>
              <a:buNone/>
              <a:defRPr sz="900"/>
            </a:lvl7pPr>
            <a:lvl8pPr indent="-228600" lvl="7" marL="3657600" algn="l">
              <a:lnSpc>
                <a:spcPct val="100000"/>
              </a:lnSpc>
              <a:spcBef>
                <a:spcPts val="600"/>
              </a:spcBef>
              <a:spcAft>
                <a:spcPts val="0"/>
              </a:spcAft>
              <a:buClr>
                <a:schemeClr val="dk1"/>
              </a:buClr>
              <a:buSzPts val="900"/>
              <a:buNone/>
              <a:defRPr sz="900"/>
            </a:lvl8pPr>
            <a:lvl9pPr indent="-228600" lvl="8" marL="4114800" algn="l">
              <a:lnSpc>
                <a:spcPct val="100000"/>
              </a:lnSpc>
              <a:spcBef>
                <a:spcPts val="600"/>
              </a:spcBef>
              <a:spcAft>
                <a:spcPts val="600"/>
              </a:spcAft>
              <a:buClr>
                <a:schemeClr val="dk1"/>
              </a:buClr>
              <a:buSzPts val="900"/>
              <a:buNone/>
              <a:defRPr sz="900"/>
            </a:lvl9pPr>
          </a:lstStyle>
          <a:p/>
        </p:txBody>
      </p:sp>
      <p:sp>
        <p:nvSpPr>
          <p:cNvPr id="54" name="Google Shape;54;p7"/>
          <p:cNvSpPr txBox="1"/>
          <p:nvPr>
            <p:ph idx="8" type="body"/>
          </p:nvPr>
        </p:nvSpPr>
        <p:spPr>
          <a:xfrm>
            <a:off x="6400800" y="2566389"/>
            <a:ext cx="1243107" cy="937839"/>
          </a:xfrm>
          <a:prstGeom prst="rect">
            <a:avLst/>
          </a:prstGeom>
          <a:noFill/>
          <a:ln>
            <a:noFill/>
          </a:ln>
        </p:spPr>
        <p:txBody>
          <a:bodyPr anchorCtr="0" anchor="t" bIns="0" lIns="0" spcFirstLastPara="1" rIns="0" wrap="square" tIns="0">
            <a:noAutofit/>
          </a:bodyPr>
          <a:lstStyle>
            <a:lvl1pPr indent="-228600" lvl="0" marL="457200" algn="l">
              <a:lnSpc>
                <a:spcPct val="85000"/>
              </a:lnSpc>
              <a:spcBef>
                <a:spcPts val="0"/>
              </a:spcBef>
              <a:spcAft>
                <a:spcPts val="0"/>
              </a:spcAft>
              <a:buClr>
                <a:schemeClr val="dk1"/>
              </a:buClr>
              <a:buSzPts val="5000"/>
              <a:buFont typeface="Libre Franklin"/>
              <a:buNone/>
              <a:defRPr i="0" sz="5000">
                <a:solidFill>
                  <a:schemeClr val="dk1"/>
                </a:solidFill>
                <a:latin typeface="Libre Franklin"/>
                <a:ea typeface="Libre Franklin"/>
                <a:cs typeface="Libre Franklin"/>
                <a:sym typeface="Libre Franklin"/>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5" name="Google Shape;55;p7"/>
          <p:cNvSpPr txBox="1"/>
          <p:nvPr>
            <p:ph idx="9" type="body"/>
          </p:nvPr>
        </p:nvSpPr>
        <p:spPr>
          <a:xfrm>
            <a:off x="7643907" y="3504241"/>
            <a:ext cx="3633693" cy="914399"/>
          </a:xfrm>
          <a:prstGeom prst="rect">
            <a:avLst/>
          </a:prstGeom>
          <a:noFill/>
          <a:ln>
            <a:noFill/>
          </a:ln>
        </p:spPr>
        <p:txBody>
          <a:bodyPr anchorCtr="0" anchor="t" bIns="0" lIns="0" spcFirstLastPara="1" rIns="0" wrap="square" tIns="0">
            <a:noAutofit/>
          </a:bodyPr>
          <a:lstStyle>
            <a:lvl1pPr indent="-228600" lvl="0" marL="457200" algn="l">
              <a:lnSpc>
                <a:spcPct val="106250"/>
              </a:lnSpc>
              <a:spcBef>
                <a:spcPts val="600"/>
              </a:spcBef>
              <a:spcAft>
                <a:spcPts val="0"/>
              </a:spcAft>
              <a:buClr>
                <a:schemeClr val="dk1"/>
              </a:buClr>
              <a:buSzPts val="1600"/>
              <a:buNone/>
              <a:defRPr sz="1600">
                <a:solidFill>
                  <a:schemeClr val="dk1"/>
                </a:solidFill>
                <a:latin typeface="Libre Franklin"/>
                <a:ea typeface="Libre Franklin"/>
                <a:cs typeface="Libre Franklin"/>
                <a:sym typeface="Libre Franklin"/>
              </a:defRPr>
            </a:lvl1pPr>
            <a:lvl2pPr indent="-228600" lvl="1" marL="914400" algn="l">
              <a:lnSpc>
                <a:spcPct val="100000"/>
              </a:lnSpc>
              <a:spcBef>
                <a:spcPts val="1200"/>
              </a:spcBef>
              <a:spcAft>
                <a:spcPts val="0"/>
              </a:spcAft>
              <a:buClr>
                <a:schemeClr val="dk1"/>
              </a:buClr>
              <a:buSzPts val="1200"/>
              <a:buNone/>
              <a:defRPr sz="1200"/>
            </a:lvl2pPr>
            <a:lvl3pPr indent="-228600" lvl="2" marL="1371600" algn="l">
              <a:lnSpc>
                <a:spcPct val="100000"/>
              </a:lnSpc>
              <a:spcBef>
                <a:spcPts val="600"/>
              </a:spcBef>
              <a:spcAft>
                <a:spcPts val="0"/>
              </a:spcAft>
              <a:buClr>
                <a:schemeClr val="dk1"/>
              </a:buClr>
              <a:buSzPts val="1000"/>
              <a:buNone/>
              <a:defRPr sz="1000"/>
            </a:lvl3pPr>
            <a:lvl4pPr indent="-228600" lvl="3" marL="1828800" algn="l">
              <a:lnSpc>
                <a:spcPct val="100000"/>
              </a:lnSpc>
              <a:spcBef>
                <a:spcPts val="600"/>
              </a:spcBef>
              <a:spcAft>
                <a:spcPts val="0"/>
              </a:spcAft>
              <a:buClr>
                <a:schemeClr val="dk1"/>
              </a:buClr>
              <a:buSzPts val="900"/>
              <a:buNone/>
              <a:defRPr sz="900"/>
            </a:lvl4pPr>
            <a:lvl5pPr indent="-228600" lvl="4" marL="2286000" algn="l">
              <a:lnSpc>
                <a:spcPct val="100000"/>
              </a:lnSpc>
              <a:spcBef>
                <a:spcPts val="600"/>
              </a:spcBef>
              <a:spcAft>
                <a:spcPts val="0"/>
              </a:spcAft>
              <a:buClr>
                <a:schemeClr val="dk1"/>
              </a:buClr>
              <a:buSzPts val="900"/>
              <a:buNone/>
              <a:defRPr sz="900"/>
            </a:lvl5pPr>
            <a:lvl6pPr indent="-228600" lvl="5" marL="2743200" algn="l">
              <a:lnSpc>
                <a:spcPct val="100000"/>
              </a:lnSpc>
              <a:spcBef>
                <a:spcPts val="600"/>
              </a:spcBef>
              <a:spcAft>
                <a:spcPts val="0"/>
              </a:spcAft>
              <a:buClr>
                <a:schemeClr val="dk1"/>
              </a:buClr>
              <a:buSzPts val="900"/>
              <a:buNone/>
              <a:defRPr sz="900"/>
            </a:lvl6pPr>
            <a:lvl7pPr indent="-228600" lvl="6" marL="3200400" algn="l">
              <a:lnSpc>
                <a:spcPct val="100000"/>
              </a:lnSpc>
              <a:spcBef>
                <a:spcPts val="600"/>
              </a:spcBef>
              <a:spcAft>
                <a:spcPts val="0"/>
              </a:spcAft>
              <a:buClr>
                <a:schemeClr val="dk1"/>
              </a:buClr>
              <a:buSzPts val="900"/>
              <a:buNone/>
              <a:defRPr sz="900"/>
            </a:lvl7pPr>
            <a:lvl8pPr indent="-228600" lvl="7" marL="3657600" algn="l">
              <a:lnSpc>
                <a:spcPct val="100000"/>
              </a:lnSpc>
              <a:spcBef>
                <a:spcPts val="600"/>
              </a:spcBef>
              <a:spcAft>
                <a:spcPts val="0"/>
              </a:spcAft>
              <a:buClr>
                <a:schemeClr val="dk1"/>
              </a:buClr>
              <a:buSzPts val="900"/>
              <a:buNone/>
              <a:defRPr sz="900"/>
            </a:lvl8pPr>
            <a:lvl9pPr indent="-228600" lvl="8" marL="4114800" algn="l">
              <a:lnSpc>
                <a:spcPct val="100000"/>
              </a:lnSpc>
              <a:spcBef>
                <a:spcPts val="600"/>
              </a:spcBef>
              <a:spcAft>
                <a:spcPts val="600"/>
              </a:spcAft>
              <a:buClr>
                <a:schemeClr val="dk1"/>
              </a:buClr>
              <a:buSzPts val="900"/>
              <a:buNone/>
              <a:defRPr sz="900"/>
            </a:lvl9pPr>
          </a:lstStyle>
          <a:p/>
        </p:txBody>
      </p:sp>
      <p:sp>
        <p:nvSpPr>
          <p:cNvPr id="56" name="Google Shape;56;p7"/>
          <p:cNvSpPr txBox="1"/>
          <p:nvPr>
            <p:ph idx="13" type="body"/>
          </p:nvPr>
        </p:nvSpPr>
        <p:spPr>
          <a:xfrm>
            <a:off x="6400800" y="3480794"/>
            <a:ext cx="1243107" cy="937839"/>
          </a:xfrm>
          <a:prstGeom prst="rect">
            <a:avLst/>
          </a:prstGeom>
          <a:noFill/>
          <a:ln>
            <a:noFill/>
          </a:ln>
        </p:spPr>
        <p:txBody>
          <a:bodyPr anchorCtr="0" anchor="t" bIns="0" lIns="0" spcFirstLastPara="1" rIns="0" wrap="square" tIns="0">
            <a:noAutofit/>
          </a:bodyPr>
          <a:lstStyle>
            <a:lvl1pPr indent="-228600" lvl="0" marL="457200" algn="l">
              <a:lnSpc>
                <a:spcPct val="85000"/>
              </a:lnSpc>
              <a:spcBef>
                <a:spcPts val="0"/>
              </a:spcBef>
              <a:spcAft>
                <a:spcPts val="0"/>
              </a:spcAft>
              <a:buClr>
                <a:schemeClr val="dk1"/>
              </a:buClr>
              <a:buSzPts val="5000"/>
              <a:buFont typeface="Libre Franklin"/>
              <a:buNone/>
              <a:defRPr i="0" sz="5000">
                <a:solidFill>
                  <a:schemeClr val="dk1"/>
                </a:solidFill>
                <a:latin typeface="Libre Franklin"/>
                <a:ea typeface="Libre Franklin"/>
                <a:cs typeface="Libre Franklin"/>
                <a:sym typeface="Libre Franklin"/>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7" name="Google Shape;57;p7"/>
          <p:cNvSpPr txBox="1"/>
          <p:nvPr>
            <p:ph idx="14" type="body"/>
          </p:nvPr>
        </p:nvSpPr>
        <p:spPr>
          <a:xfrm>
            <a:off x="7643907" y="4418646"/>
            <a:ext cx="3633693" cy="914399"/>
          </a:xfrm>
          <a:prstGeom prst="rect">
            <a:avLst/>
          </a:prstGeom>
          <a:noFill/>
          <a:ln>
            <a:noFill/>
          </a:ln>
        </p:spPr>
        <p:txBody>
          <a:bodyPr anchorCtr="0" anchor="t" bIns="0" lIns="0" spcFirstLastPara="1" rIns="0" wrap="square" tIns="0">
            <a:noAutofit/>
          </a:bodyPr>
          <a:lstStyle>
            <a:lvl1pPr indent="-228600" lvl="0" marL="457200" algn="l">
              <a:lnSpc>
                <a:spcPct val="106250"/>
              </a:lnSpc>
              <a:spcBef>
                <a:spcPts val="600"/>
              </a:spcBef>
              <a:spcAft>
                <a:spcPts val="0"/>
              </a:spcAft>
              <a:buClr>
                <a:schemeClr val="dk1"/>
              </a:buClr>
              <a:buSzPts val="1600"/>
              <a:buNone/>
              <a:defRPr sz="1600">
                <a:solidFill>
                  <a:schemeClr val="dk1"/>
                </a:solidFill>
                <a:latin typeface="Libre Franklin"/>
                <a:ea typeface="Libre Franklin"/>
                <a:cs typeface="Libre Franklin"/>
                <a:sym typeface="Libre Franklin"/>
              </a:defRPr>
            </a:lvl1pPr>
            <a:lvl2pPr indent="-228600" lvl="1" marL="914400" algn="l">
              <a:lnSpc>
                <a:spcPct val="100000"/>
              </a:lnSpc>
              <a:spcBef>
                <a:spcPts val="1200"/>
              </a:spcBef>
              <a:spcAft>
                <a:spcPts val="0"/>
              </a:spcAft>
              <a:buClr>
                <a:schemeClr val="dk1"/>
              </a:buClr>
              <a:buSzPts val="1200"/>
              <a:buNone/>
              <a:defRPr sz="1200"/>
            </a:lvl2pPr>
            <a:lvl3pPr indent="-228600" lvl="2" marL="1371600" algn="l">
              <a:lnSpc>
                <a:spcPct val="100000"/>
              </a:lnSpc>
              <a:spcBef>
                <a:spcPts val="600"/>
              </a:spcBef>
              <a:spcAft>
                <a:spcPts val="0"/>
              </a:spcAft>
              <a:buClr>
                <a:schemeClr val="dk1"/>
              </a:buClr>
              <a:buSzPts val="1000"/>
              <a:buNone/>
              <a:defRPr sz="1000"/>
            </a:lvl3pPr>
            <a:lvl4pPr indent="-228600" lvl="3" marL="1828800" algn="l">
              <a:lnSpc>
                <a:spcPct val="100000"/>
              </a:lnSpc>
              <a:spcBef>
                <a:spcPts val="600"/>
              </a:spcBef>
              <a:spcAft>
                <a:spcPts val="0"/>
              </a:spcAft>
              <a:buClr>
                <a:schemeClr val="dk1"/>
              </a:buClr>
              <a:buSzPts val="900"/>
              <a:buNone/>
              <a:defRPr sz="900"/>
            </a:lvl4pPr>
            <a:lvl5pPr indent="-228600" lvl="4" marL="2286000" algn="l">
              <a:lnSpc>
                <a:spcPct val="100000"/>
              </a:lnSpc>
              <a:spcBef>
                <a:spcPts val="600"/>
              </a:spcBef>
              <a:spcAft>
                <a:spcPts val="0"/>
              </a:spcAft>
              <a:buClr>
                <a:schemeClr val="dk1"/>
              </a:buClr>
              <a:buSzPts val="900"/>
              <a:buNone/>
              <a:defRPr sz="900"/>
            </a:lvl5pPr>
            <a:lvl6pPr indent="-228600" lvl="5" marL="2743200" algn="l">
              <a:lnSpc>
                <a:spcPct val="100000"/>
              </a:lnSpc>
              <a:spcBef>
                <a:spcPts val="600"/>
              </a:spcBef>
              <a:spcAft>
                <a:spcPts val="0"/>
              </a:spcAft>
              <a:buClr>
                <a:schemeClr val="dk1"/>
              </a:buClr>
              <a:buSzPts val="900"/>
              <a:buNone/>
              <a:defRPr sz="900"/>
            </a:lvl6pPr>
            <a:lvl7pPr indent="-228600" lvl="6" marL="3200400" algn="l">
              <a:lnSpc>
                <a:spcPct val="100000"/>
              </a:lnSpc>
              <a:spcBef>
                <a:spcPts val="600"/>
              </a:spcBef>
              <a:spcAft>
                <a:spcPts val="0"/>
              </a:spcAft>
              <a:buClr>
                <a:schemeClr val="dk1"/>
              </a:buClr>
              <a:buSzPts val="900"/>
              <a:buNone/>
              <a:defRPr sz="900"/>
            </a:lvl7pPr>
            <a:lvl8pPr indent="-228600" lvl="7" marL="3657600" algn="l">
              <a:lnSpc>
                <a:spcPct val="100000"/>
              </a:lnSpc>
              <a:spcBef>
                <a:spcPts val="600"/>
              </a:spcBef>
              <a:spcAft>
                <a:spcPts val="0"/>
              </a:spcAft>
              <a:buClr>
                <a:schemeClr val="dk1"/>
              </a:buClr>
              <a:buSzPts val="900"/>
              <a:buNone/>
              <a:defRPr sz="900"/>
            </a:lvl8pPr>
            <a:lvl9pPr indent="-228600" lvl="8" marL="4114800" algn="l">
              <a:lnSpc>
                <a:spcPct val="100000"/>
              </a:lnSpc>
              <a:spcBef>
                <a:spcPts val="600"/>
              </a:spcBef>
              <a:spcAft>
                <a:spcPts val="600"/>
              </a:spcAft>
              <a:buClr>
                <a:schemeClr val="dk1"/>
              </a:buClr>
              <a:buSzPts val="900"/>
              <a:buNone/>
              <a:defRPr sz="900"/>
            </a:lvl9pPr>
          </a:lstStyle>
          <a:p/>
        </p:txBody>
      </p:sp>
      <p:sp>
        <p:nvSpPr>
          <p:cNvPr id="58" name="Google Shape;58;p7"/>
          <p:cNvSpPr txBox="1"/>
          <p:nvPr>
            <p:ph idx="15" type="body"/>
          </p:nvPr>
        </p:nvSpPr>
        <p:spPr>
          <a:xfrm>
            <a:off x="6400800" y="4395199"/>
            <a:ext cx="1243107" cy="937839"/>
          </a:xfrm>
          <a:prstGeom prst="rect">
            <a:avLst/>
          </a:prstGeom>
          <a:noFill/>
          <a:ln>
            <a:noFill/>
          </a:ln>
        </p:spPr>
        <p:txBody>
          <a:bodyPr anchorCtr="0" anchor="t" bIns="0" lIns="0" spcFirstLastPara="1" rIns="0" wrap="square" tIns="0">
            <a:noAutofit/>
          </a:bodyPr>
          <a:lstStyle>
            <a:lvl1pPr indent="-228600" lvl="0" marL="457200" algn="l">
              <a:lnSpc>
                <a:spcPct val="85000"/>
              </a:lnSpc>
              <a:spcBef>
                <a:spcPts val="0"/>
              </a:spcBef>
              <a:spcAft>
                <a:spcPts val="0"/>
              </a:spcAft>
              <a:buClr>
                <a:schemeClr val="dk1"/>
              </a:buClr>
              <a:buSzPts val="5000"/>
              <a:buFont typeface="Libre Franklin"/>
              <a:buNone/>
              <a:defRPr i="0" sz="5000">
                <a:solidFill>
                  <a:schemeClr val="dk1"/>
                </a:solidFill>
                <a:latin typeface="Libre Franklin"/>
                <a:ea typeface="Libre Franklin"/>
                <a:cs typeface="Libre Franklin"/>
                <a:sym typeface="Libre Franklin"/>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9" name="Google Shape;59;p7"/>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dk1"/>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
          <p:cNvSpPr txBox="1"/>
          <p:nvPr>
            <p:ph idx="16" type="body"/>
          </p:nvPr>
        </p:nvSpPr>
        <p:spPr>
          <a:xfrm>
            <a:off x="914400" y="482708"/>
            <a:ext cx="10363200" cy="451948"/>
          </a:xfrm>
          <a:prstGeom prst="rect">
            <a:avLst/>
          </a:prstGeom>
          <a:noFill/>
          <a:ln>
            <a:noFill/>
          </a:ln>
        </p:spPr>
        <p:txBody>
          <a:bodyPr anchorCtr="0" anchor="t" bIns="0" lIns="0" spcFirstLastPara="1" rIns="0" wrap="square" tIns="0">
            <a:noAutofit/>
          </a:bodyPr>
          <a:lstStyle>
            <a:lvl1pPr indent="-228600" lvl="0" marL="457200" algn="ctr">
              <a:lnSpc>
                <a:spcPct val="85000"/>
              </a:lnSpc>
              <a:spcBef>
                <a:spcPts val="0"/>
              </a:spcBef>
              <a:spcAft>
                <a:spcPts val="0"/>
              </a:spcAft>
              <a:buClr>
                <a:schemeClr val="accent1"/>
              </a:buClr>
              <a:buSzPts val="1700"/>
              <a:buNone/>
              <a:defRPr b="0" i="0" sz="1700">
                <a:solidFill>
                  <a:schemeClr val="accent1"/>
                </a:solidFill>
                <a:latin typeface="Libre Franklin"/>
                <a:ea typeface="Libre Franklin"/>
                <a:cs typeface="Libre Franklin"/>
                <a:sym typeface="Libre Franklin"/>
              </a:defRPr>
            </a:lvl1pPr>
            <a:lvl2pPr indent="-228600" lvl="1" marL="914400" algn="l">
              <a:lnSpc>
                <a:spcPct val="100000"/>
              </a:lnSpc>
              <a:spcBef>
                <a:spcPts val="0"/>
              </a:spcBef>
              <a:spcAft>
                <a:spcPts val="0"/>
              </a:spcAft>
              <a:buClr>
                <a:schemeClr val="dk1"/>
              </a:buClr>
              <a:buSzPts val="2000"/>
              <a:buNone/>
              <a:defRPr b="1" sz="2000"/>
            </a:lvl2pPr>
            <a:lvl3pPr indent="-228600" lvl="2" marL="1371600" algn="l">
              <a:lnSpc>
                <a:spcPct val="100000"/>
              </a:lnSpc>
              <a:spcBef>
                <a:spcPts val="600"/>
              </a:spcBef>
              <a:spcAft>
                <a:spcPts val="0"/>
              </a:spcAft>
              <a:buClr>
                <a:schemeClr val="dk1"/>
              </a:buClr>
              <a:buSzPts val="1800"/>
              <a:buNone/>
              <a:defRPr b="1" sz="1800"/>
            </a:lvl3pPr>
            <a:lvl4pPr indent="-228600" lvl="3" marL="1828800" algn="l">
              <a:lnSpc>
                <a:spcPct val="100000"/>
              </a:lnSpc>
              <a:spcBef>
                <a:spcPts val="600"/>
              </a:spcBef>
              <a:spcAft>
                <a:spcPts val="0"/>
              </a:spcAft>
              <a:buClr>
                <a:schemeClr val="dk1"/>
              </a:buClr>
              <a:buSzPts val="1600"/>
              <a:buNone/>
              <a:defRPr b="1" sz="1600"/>
            </a:lvl4pPr>
            <a:lvl5pPr indent="-228600" lvl="4" marL="2286000" algn="l">
              <a:lnSpc>
                <a:spcPct val="100000"/>
              </a:lnSpc>
              <a:spcBef>
                <a:spcPts val="600"/>
              </a:spcBef>
              <a:spcAft>
                <a:spcPts val="0"/>
              </a:spcAft>
              <a:buClr>
                <a:schemeClr val="dk1"/>
              </a:buClr>
              <a:buSzPts val="1600"/>
              <a:buNone/>
              <a:defRPr b="1" sz="1600"/>
            </a:lvl5pPr>
            <a:lvl6pPr indent="-228600" lvl="5" marL="2743200" algn="l">
              <a:lnSpc>
                <a:spcPct val="100000"/>
              </a:lnSpc>
              <a:spcBef>
                <a:spcPts val="600"/>
              </a:spcBef>
              <a:spcAft>
                <a:spcPts val="0"/>
              </a:spcAft>
              <a:buClr>
                <a:schemeClr val="dk1"/>
              </a:buClr>
              <a:buSzPts val="1600"/>
              <a:buNone/>
              <a:defRPr b="1" sz="1600"/>
            </a:lvl6pPr>
            <a:lvl7pPr indent="-228600" lvl="6" marL="3200400" algn="l">
              <a:lnSpc>
                <a:spcPct val="100000"/>
              </a:lnSpc>
              <a:spcBef>
                <a:spcPts val="600"/>
              </a:spcBef>
              <a:spcAft>
                <a:spcPts val="0"/>
              </a:spcAft>
              <a:buClr>
                <a:schemeClr val="dk1"/>
              </a:buClr>
              <a:buSzPts val="1600"/>
              <a:buNone/>
              <a:defRPr b="1" sz="1600"/>
            </a:lvl7pPr>
            <a:lvl8pPr indent="-228600" lvl="7" marL="3657600" algn="l">
              <a:lnSpc>
                <a:spcPct val="100000"/>
              </a:lnSpc>
              <a:spcBef>
                <a:spcPts val="600"/>
              </a:spcBef>
              <a:spcAft>
                <a:spcPts val="0"/>
              </a:spcAft>
              <a:buClr>
                <a:schemeClr val="dk1"/>
              </a:buClr>
              <a:buSzPts val="1600"/>
              <a:buNone/>
              <a:defRPr b="1" sz="1600"/>
            </a:lvl8pPr>
            <a:lvl9pPr indent="-228600" lvl="8" marL="4114800" algn="l">
              <a:lnSpc>
                <a:spcPct val="100000"/>
              </a:lnSpc>
              <a:spcBef>
                <a:spcPts val="600"/>
              </a:spcBef>
              <a:spcAft>
                <a:spcPts val="600"/>
              </a:spcAft>
              <a:buClr>
                <a:schemeClr val="dk1"/>
              </a:buClr>
              <a:buSzPts val="1600"/>
              <a:buNone/>
              <a:defRPr b="1" sz="1600"/>
            </a:lvl9pPr>
          </a:lstStyle>
          <a:p/>
        </p:txBody>
      </p:sp>
      <p:cxnSp>
        <p:nvCxnSpPr>
          <p:cNvPr id="61" name="Google Shape;61;p7"/>
          <p:cNvCxnSpPr/>
          <p:nvPr/>
        </p:nvCxnSpPr>
        <p:spPr>
          <a:xfrm>
            <a:off x="2199190" y="798654"/>
            <a:ext cx="7793620" cy="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p:cSld name="2">
    <p:spTree>
      <p:nvGrpSpPr>
        <p:cNvPr id="62" name="Shape 62"/>
        <p:cNvGrpSpPr/>
        <p:nvPr/>
      </p:nvGrpSpPr>
      <p:grpSpPr>
        <a:xfrm>
          <a:off x="0" y="0"/>
          <a:ext cx="0" cy="0"/>
          <a:chOff x="0" y="0"/>
          <a:chExt cx="0" cy="0"/>
        </a:xfrm>
      </p:grpSpPr>
      <p:sp>
        <p:nvSpPr>
          <p:cNvPr id="63" name="Google Shape;63;p8"/>
          <p:cNvSpPr txBox="1"/>
          <p:nvPr>
            <p:ph idx="1" type="body"/>
          </p:nvPr>
        </p:nvSpPr>
        <p:spPr>
          <a:xfrm>
            <a:off x="914400" y="2073443"/>
            <a:ext cx="4876800" cy="3657602"/>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600"/>
              </a:spcBef>
              <a:spcAft>
                <a:spcPts val="0"/>
              </a:spcAft>
              <a:buClr>
                <a:schemeClr val="accent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64" name="Google Shape;64;p8"/>
          <p:cNvSpPr txBox="1"/>
          <p:nvPr>
            <p:ph idx="2" type="body"/>
          </p:nvPr>
        </p:nvSpPr>
        <p:spPr>
          <a:xfrm>
            <a:off x="6400800" y="2073443"/>
            <a:ext cx="4876800" cy="3657602"/>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600"/>
              </a:spcBef>
              <a:spcAft>
                <a:spcPts val="0"/>
              </a:spcAft>
              <a:buClr>
                <a:schemeClr val="accent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65" name="Google Shape;65;p8"/>
          <p:cNvSpPr txBox="1"/>
          <p:nvPr>
            <p:ph idx="3" type="body"/>
          </p:nvPr>
        </p:nvSpPr>
        <p:spPr>
          <a:xfrm>
            <a:off x="914400" y="6428256"/>
            <a:ext cx="6705600" cy="167931"/>
          </a:xfrm>
          <a:prstGeom prst="rect">
            <a:avLst/>
          </a:prstGeom>
          <a:noFill/>
          <a:ln>
            <a:noFill/>
          </a:ln>
        </p:spPr>
        <p:txBody>
          <a:bodyPr anchorCtr="0" anchor="b" bIns="0" lIns="0" spcFirstLastPara="1" rIns="0" wrap="square" tIns="0">
            <a:noAutofit/>
          </a:bodyPr>
          <a:lstStyle>
            <a:lvl1pPr indent="-292100" lvl="0" marL="457200" algn="l">
              <a:lnSpc>
                <a:spcPct val="120000"/>
              </a:lnSpc>
              <a:spcBef>
                <a:spcPts val="600"/>
              </a:spcBef>
              <a:spcAft>
                <a:spcPts val="0"/>
              </a:spcAft>
              <a:buClr>
                <a:srgbClr val="AEABAB"/>
              </a:buClr>
              <a:buSzPts val="1000"/>
              <a:buChar char="​"/>
              <a:defRPr i="0" sz="1000">
                <a:solidFill>
                  <a:srgbClr val="AEABAB"/>
                </a:solidFill>
                <a:latin typeface="Libre Franklin"/>
                <a:ea typeface="Libre Franklin"/>
                <a:cs typeface="Libre Franklin"/>
                <a:sym typeface="Libre Franklin"/>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66" name="Google Shape;66;p8"/>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dk1"/>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
          <p:cNvSpPr txBox="1"/>
          <p:nvPr>
            <p:ph idx="4" type="body"/>
          </p:nvPr>
        </p:nvSpPr>
        <p:spPr>
          <a:xfrm>
            <a:off x="914400" y="482708"/>
            <a:ext cx="10363200" cy="451948"/>
          </a:xfrm>
          <a:prstGeom prst="rect">
            <a:avLst/>
          </a:prstGeom>
          <a:noFill/>
          <a:ln>
            <a:noFill/>
          </a:ln>
        </p:spPr>
        <p:txBody>
          <a:bodyPr anchorCtr="0" anchor="t" bIns="0" lIns="0" spcFirstLastPara="1" rIns="0" wrap="square" tIns="0">
            <a:noAutofit/>
          </a:bodyPr>
          <a:lstStyle>
            <a:lvl1pPr indent="-228600" lvl="0" marL="457200" algn="ctr">
              <a:lnSpc>
                <a:spcPct val="85000"/>
              </a:lnSpc>
              <a:spcBef>
                <a:spcPts val="0"/>
              </a:spcBef>
              <a:spcAft>
                <a:spcPts val="0"/>
              </a:spcAft>
              <a:buClr>
                <a:schemeClr val="accent1"/>
              </a:buClr>
              <a:buSzPts val="1700"/>
              <a:buNone/>
              <a:defRPr b="0" i="0" sz="1700">
                <a:solidFill>
                  <a:schemeClr val="accent1"/>
                </a:solidFill>
                <a:latin typeface="Libre Franklin"/>
                <a:ea typeface="Libre Franklin"/>
                <a:cs typeface="Libre Franklin"/>
                <a:sym typeface="Libre Franklin"/>
              </a:defRPr>
            </a:lvl1pPr>
            <a:lvl2pPr indent="-228600" lvl="1" marL="914400" algn="l">
              <a:lnSpc>
                <a:spcPct val="100000"/>
              </a:lnSpc>
              <a:spcBef>
                <a:spcPts val="0"/>
              </a:spcBef>
              <a:spcAft>
                <a:spcPts val="0"/>
              </a:spcAft>
              <a:buClr>
                <a:schemeClr val="dk1"/>
              </a:buClr>
              <a:buSzPts val="2000"/>
              <a:buNone/>
              <a:defRPr b="1" sz="2000"/>
            </a:lvl2pPr>
            <a:lvl3pPr indent="-228600" lvl="2" marL="1371600" algn="l">
              <a:lnSpc>
                <a:spcPct val="100000"/>
              </a:lnSpc>
              <a:spcBef>
                <a:spcPts val="600"/>
              </a:spcBef>
              <a:spcAft>
                <a:spcPts val="0"/>
              </a:spcAft>
              <a:buClr>
                <a:schemeClr val="dk1"/>
              </a:buClr>
              <a:buSzPts val="1800"/>
              <a:buNone/>
              <a:defRPr b="1" sz="1800"/>
            </a:lvl3pPr>
            <a:lvl4pPr indent="-228600" lvl="3" marL="1828800" algn="l">
              <a:lnSpc>
                <a:spcPct val="100000"/>
              </a:lnSpc>
              <a:spcBef>
                <a:spcPts val="600"/>
              </a:spcBef>
              <a:spcAft>
                <a:spcPts val="0"/>
              </a:spcAft>
              <a:buClr>
                <a:schemeClr val="dk1"/>
              </a:buClr>
              <a:buSzPts val="1600"/>
              <a:buNone/>
              <a:defRPr b="1" sz="1600"/>
            </a:lvl4pPr>
            <a:lvl5pPr indent="-228600" lvl="4" marL="2286000" algn="l">
              <a:lnSpc>
                <a:spcPct val="100000"/>
              </a:lnSpc>
              <a:spcBef>
                <a:spcPts val="600"/>
              </a:spcBef>
              <a:spcAft>
                <a:spcPts val="0"/>
              </a:spcAft>
              <a:buClr>
                <a:schemeClr val="dk1"/>
              </a:buClr>
              <a:buSzPts val="1600"/>
              <a:buNone/>
              <a:defRPr b="1" sz="1600"/>
            </a:lvl5pPr>
            <a:lvl6pPr indent="-228600" lvl="5" marL="2743200" algn="l">
              <a:lnSpc>
                <a:spcPct val="100000"/>
              </a:lnSpc>
              <a:spcBef>
                <a:spcPts val="600"/>
              </a:spcBef>
              <a:spcAft>
                <a:spcPts val="0"/>
              </a:spcAft>
              <a:buClr>
                <a:schemeClr val="dk1"/>
              </a:buClr>
              <a:buSzPts val="1600"/>
              <a:buNone/>
              <a:defRPr b="1" sz="1600"/>
            </a:lvl6pPr>
            <a:lvl7pPr indent="-228600" lvl="6" marL="3200400" algn="l">
              <a:lnSpc>
                <a:spcPct val="100000"/>
              </a:lnSpc>
              <a:spcBef>
                <a:spcPts val="600"/>
              </a:spcBef>
              <a:spcAft>
                <a:spcPts val="0"/>
              </a:spcAft>
              <a:buClr>
                <a:schemeClr val="dk1"/>
              </a:buClr>
              <a:buSzPts val="1600"/>
              <a:buNone/>
              <a:defRPr b="1" sz="1600"/>
            </a:lvl7pPr>
            <a:lvl8pPr indent="-228600" lvl="7" marL="3657600" algn="l">
              <a:lnSpc>
                <a:spcPct val="100000"/>
              </a:lnSpc>
              <a:spcBef>
                <a:spcPts val="600"/>
              </a:spcBef>
              <a:spcAft>
                <a:spcPts val="0"/>
              </a:spcAft>
              <a:buClr>
                <a:schemeClr val="dk1"/>
              </a:buClr>
              <a:buSzPts val="1600"/>
              <a:buNone/>
              <a:defRPr b="1" sz="1600"/>
            </a:lvl8pPr>
            <a:lvl9pPr indent="-228600" lvl="8" marL="4114800" algn="l">
              <a:lnSpc>
                <a:spcPct val="100000"/>
              </a:lnSpc>
              <a:spcBef>
                <a:spcPts val="600"/>
              </a:spcBef>
              <a:spcAft>
                <a:spcPts val="600"/>
              </a:spcAft>
              <a:buClr>
                <a:schemeClr val="dk1"/>
              </a:buClr>
              <a:buSzPts val="1600"/>
              <a:buNone/>
              <a:defRPr b="1" sz="1600"/>
            </a:lvl9pPr>
          </a:lstStyle>
          <a:p/>
        </p:txBody>
      </p:sp>
      <p:cxnSp>
        <p:nvCxnSpPr>
          <p:cNvPr id="68" name="Google Shape;68;p8"/>
          <p:cNvCxnSpPr/>
          <p:nvPr/>
        </p:nvCxnSpPr>
        <p:spPr>
          <a:xfrm>
            <a:off x="2199190" y="798654"/>
            <a:ext cx="7793620" cy="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p:cSld name="1:2">
    <p:spTree>
      <p:nvGrpSpPr>
        <p:cNvPr id="69" name="Shape 69"/>
        <p:cNvGrpSpPr/>
        <p:nvPr/>
      </p:nvGrpSpPr>
      <p:grpSpPr>
        <a:xfrm>
          <a:off x="0" y="0"/>
          <a:ext cx="0" cy="0"/>
          <a:chOff x="0" y="0"/>
          <a:chExt cx="0" cy="0"/>
        </a:xfrm>
      </p:grpSpPr>
      <p:sp>
        <p:nvSpPr>
          <p:cNvPr id="70" name="Google Shape;70;p9"/>
          <p:cNvSpPr txBox="1"/>
          <p:nvPr>
            <p:ph idx="1" type="body"/>
          </p:nvPr>
        </p:nvSpPr>
        <p:spPr>
          <a:xfrm>
            <a:off x="914400" y="2057400"/>
            <a:ext cx="3048000" cy="36576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600"/>
              </a:spcBef>
              <a:spcAft>
                <a:spcPts val="0"/>
              </a:spcAft>
              <a:buClr>
                <a:schemeClr val="accent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71" name="Google Shape;71;p9"/>
          <p:cNvSpPr txBox="1"/>
          <p:nvPr>
            <p:ph idx="2" type="body"/>
          </p:nvPr>
        </p:nvSpPr>
        <p:spPr>
          <a:xfrm>
            <a:off x="4572000" y="2057400"/>
            <a:ext cx="6705600" cy="36576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600"/>
              </a:spcBef>
              <a:spcAft>
                <a:spcPts val="0"/>
              </a:spcAft>
              <a:buClr>
                <a:schemeClr val="accent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72" name="Google Shape;72;p9"/>
          <p:cNvSpPr txBox="1"/>
          <p:nvPr>
            <p:ph idx="3" type="body"/>
          </p:nvPr>
        </p:nvSpPr>
        <p:spPr>
          <a:xfrm>
            <a:off x="914400" y="6428256"/>
            <a:ext cx="6705600" cy="167931"/>
          </a:xfrm>
          <a:prstGeom prst="rect">
            <a:avLst/>
          </a:prstGeom>
          <a:noFill/>
          <a:ln>
            <a:noFill/>
          </a:ln>
        </p:spPr>
        <p:txBody>
          <a:bodyPr anchorCtr="0" anchor="b" bIns="0" lIns="0" spcFirstLastPara="1" rIns="0" wrap="square" tIns="0">
            <a:noAutofit/>
          </a:bodyPr>
          <a:lstStyle>
            <a:lvl1pPr indent="-292100" lvl="0" marL="457200" algn="l">
              <a:lnSpc>
                <a:spcPct val="120000"/>
              </a:lnSpc>
              <a:spcBef>
                <a:spcPts val="600"/>
              </a:spcBef>
              <a:spcAft>
                <a:spcPts val="0"/>
              </a:spcAft>
              <a:buClr>
                <a:srgbClr val="AEABAB"/>
              </a:buClr>
              <a:buSzPts val="1000"/>
              <a:buChar char="​"/>
              <a:defRPr i="0" sz="1000">
                <a:solidFill>
                  <a:srgbClr val="AEABAB"/>
                </a:solidFill>
                <a:latin typeface="Libre Franklin"/>
                <a:ea typeface="Libre Franklin"/>
                <a:cs typeface="Libre Franklin"/>
                <a:sym typeface="Libre Franklin"/>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73" name="Google Shape;73;p9"/>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dk1"/>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
          <p:cNvSpPr txBox="1"/>
          <p:nvPr>
            <p:ph idx="4" type="body"/>
          </p:nvPr>
        </p:nvSpPr>
        <p:spPr>
          <a:xfrm>
            <a:off x="914400" y="482708"/>
            <a:ext cx="10363200" cy="451948"/>
          </a:xfrm>
          <a:prstGeom prst="rect">
            <a:avLst/>
          </a:prstGeom>
          <a:noFill/>
          <a:ln>
            <a:noFill/>
          </a:ln>
        </p:spPr>
        <p:txBody>
          <a:bodyPr anchorCtr="0" anchor="t" bIns="0" lIns="0" spcFirstLastPara="1" rIns="0" wrap="square" tIns="0">
            <a:noAutofit/>
          </a:bodyPr>
          <a:lstStyle>
            <a:lvl1pPr indent="-228600" lvl="0" marL="457200" algn="ctr">
              <a:lnSpc>
                <a:spcPct val="85000"/>
              </a:lnSpc>
              <a:spcBef>
                <a:spcPts val="0"/>
              </a:spcBef>
              <a:spcAft>
                <a:spcPts val="0"/>
              </a:spcAft>
              <a:buClr>
                <a:schemeClr val="accent1"/>
              </a:buClr>
              <a:buSzPts val="1700"/>
              <a:buNone/>
              <a:defRPr b="0" i="0" sz="1700">
                <a:solidFill>
                  <a:schemeClr val="accent1"/>
                </a:solidFill>
                <a:latin typeface="Libre Franklin"/>
                <a:ea typeface="Libre Franklin"/>
                <a:cs typeface="Libre Franklin"/>
                <a:sym typeface="Libre Franklin"/>
              </a:defRPr>
            </a:lvl1pPr>
            <a:lvl2pPr indent="-228600" lvl="1" marL="914400" algn="l">
              <a:lnSpc>
                <a:spcPct val="100000"/>
              </a:lnSpc>
              <a:spcBef>
                <a:spcPts val="0"/>
              </a:spcBef>
              <a:spcAft>
                <a:spcPts val="0"/>
              </a:spcAft>
              <a:buClr>
                <a:schemeClr val="dk1"/>
              </a:buClr>
              <a:buSzPts val="2000"/>
              <a:buNone/>
              <a:defRPr b="1" sz="2000"/>
            </a:lvl2pPr>
            <a:lvl3pPr indent="-228600" lvl="2" marL="1371600" algn="l">
              <a:lnSpc>
                <a:spcPct val="100000"/>
              </a:lnSpc>
              <a:spcBef>
                <a:spcPts val="600"/>
              </a:spcBef>
              <a:spcAft>
                <a:spcPts val="0"/>
              </a:spcAft>
              <a:buClr>
                <a:schemeClr val="dk1"/>
              </a:buClr>
              <a:buSzPts val="1800"/>
              <a:buNone/>
              <a:defRPr b="1" sz="1800"/>
            </a:lvl3pPr>
            <a:lvl4pPr indent="-228600" lvl="3" marL="1828800" algn="l">
              <a:lnSpc>
                <a:spcPct val="100000"/>
              </a:lnSpc>
              <a:spcBef>
                <a:spcPts val="600"/>
              </a:spcBef>
              <a:spcAft>
                <a:spcPts val="0"/>
              </a:spcAft>
              <a:buClr>
                <a:schemeClr val="dk1"/>
              </a:buClr>
              <a:buSzPts val="1600"/>
              <a:buNone/>
              <a:defRPr b="1" sz="1600"/>
            </a:lvl4pPr>
            <a:lvl5pPr indent="-228600" lvl="4" marL="2286000" algn="l">
              <a:lnSpc>
                <a:spcPct val="100000"/>
              </a:lnSpc>
              <a:spcBef>
                <a:spcPts val="600"/>
              </a:spcBef>
              <a:spcAft>
                <a:spcPts val="0"/>
              </a:spcAft>
              <a:buClr>
                <a:schemeClr val="dk1"/>
              </a:buClr>
              <a:buSzPts val="1600"/>
              <a:buNone/>
              <a:defRPr b="1" sz="1600"/>
            </a:lvl5pPr>
            <a:lvl6pPr indent="-228600" lvl="5" marL="2743200" algn="l">
              <a:lnSpc>
                <a:spcPct val="100000"/>
              </a:lnSpc>
              <a:spcBef>
                <a:spcPts val="600"/>
              </a:spcBef>
              <a:spcAft>
                <a:spcPts val="0"/>
              </a:spcAft>
              <a:buClr>
                <a:schemeClr val="dk1"/>
              </a:buClr>
              <a:buSzPts val="1600"/>
              <a:buNone/>
              <a:defRPr b="1" sz="1600"/>
            </a:lvl6pPr>
            <a:lvl7pPr indent="-228600" lvl="6" marL="3200400" algn="l">
              <a:lnSpc>
                <a:spcPct val="100000"/>
              </a:lnSpc>
              <a:spcBef>
                <a:spcPts val="600"/>
              </a:spcBef>
              <a:spcAft>
                <a:spcPts val="0"/>
              </a:spcAft>
              <a:buClr>
                <a:schemeClr val="dk1"/>
              </a:buClr>
              <a:buSzPts val="1600"/>
              <a:buNone/>
              <a:defRPr b="1" sz="1600"/>
            </a:lvl7pPr>
            <a:lvl8pPr indent="-228600" lvl="7" marL="3657600" algn="l">
              <a:lnSpc>
                <a:spcPct val="100000"/>
              </a:lnSpc>
              <a:spcBef>
                <a:spcPts val="600"/>
              </a:spcBef>
              <a:spcAft>
                <a:spcPts val="0"/>
              </a:spcAft>
              <a:buClr>
                <a:schemeClr val="dk1"/>
              </a:buClr>
              <a:buSzPts val="1600"/>
              <a:buNone/>
              <a:defRPr b="1" sz="1600"/>
            </a:lvl8pPr>
            <a:lvl9pPr indent="-228600" lvl="8" marL="4114800" algn="l">
              <a:lnSpc>
                <a:spcPct val="100000"/>
              </a:lnSpc>
              <a:spcBef>
                <a:spcPts val="600"/>
              </a:spcBef>
              <a:spcAft>
                <a:spcPts val="600"/>
              </a:spcAft>
              <a:buClr>
                <a:schemeClr val="dk1"/>
              </a:buClr>
              <a:buSzPts val="1600"/>
              <a:buNone/>
              <a:defRPr b="1" sz="1600"/>
            </a:lvl9pPr>
          </a:lstStyle>
          <a:p/>
        </p:txBody>
      </p:sp>
      <p:cxnSp>
        <p:nvCxnSpPr>
          <p:cNvPr id="75" name="Google Shape;75;p9"/>
          <p:cNvCxnSpPr/>
          <p:nvPr/>
        </p:nvCxnSpPr>
        <p:spPr>
          <a:xfrm>
            <a:off x="2199190" y="798654"/>
            <a:ext cx="7793620" cy="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6" name="Shape 76"/>
        <p:cNvGrpSpPr/>
        <p:nvPr/>
      </p:nvGrpSpPr>
      <p:grpSpPr>
        <a:xfrm>
          <a:off x="0" y="0"/>
          <a:ext cx="0" cy="0"/>
          <a:chOff x="0" y="0"/>
          <a:chExt cx="0" cy="0"/>
        </a:xfrm>
      </p:grpSpPr>
      <p:sp>
        <p:nvSpPr>
          <p:cNvPr id="77" name="Google Shape;77;p10"/>
          <p:cNvSpPr txBox="1"/>
          <p:nvPr>
            <p:ph idx="1" type="body"/>
          </p:nvPr>
        </p:nvSpPr>
        <p:spPr>
          <a:xfrm>
            <a:off x="914400" y="6428256"/>
            <a:ext cx="6705600" cy="167931"/>
          </a:xfrm>
          <a:prstGeom prst="rect">
            <a:avLst/>
          </a:prstGeom>
          <a:noFill/>
          <a:ln>
            <a:noFill/>
          </a:ln>
        </p:spPr>
        <p:txBody>
          <a:bodyPr anchorCtr="0" anchor="b" bIns="0" lIns="0" spcFirstLastPara="1" rIns="0" wrap="square" tIns="0">
            <a:noAutofit/>
          </a:bodyPr>
          <a:lstStyle>
            <a:lvl1pPr indent="-292100" lvl="0" marL="457200" algn="l">
              <a:lnSpc>
                <a:spcPct val="120000"/>
              </a:lnSpc>
              <a:spcBef>
                <a:spcPts val="600"/>
              </a:spcBef>
              <a:spcAft>
                <a:spcPts val="0"/>
              </a:spcAft>
              <a:buClr>
                <a:srgbClr val="AEABAB"/>
              </a:buClr>
              <a:buSzPts val="1000"/>
              <a:buChar char="​"/>
              <a:defRPr i="0" sz="1000">
                <a:solidFill>
                  <a:srgbClr val="AEABAB"/>
                </a:solidFill>
                <a:latin typeface="Libre Franklin"/>
                <a:ea typeface="Libre Franklin"/>
                <a:cs typeface="Libre Franklin"/>
                <a:sym typeface="Libre Franklin"/>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78" name="Google Shape;78;p10"/>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dk1"/>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0"/>
          <p:cNvSpPr txBox="1"/>
          <p:nvPr>
            <p:ph idx="2" type="body"/>
          </p:nvPr>
        </p:nvSpPr>
        <p:spPr>
          <a:xfrm>
            <a:off x="914400" y="482708"/>
            <a:ext cx="10363200" cy="451948"/>
          </a:xfrm>
          <a:prstGeom prst="rect">
            <a:avLst/>
          </a:prstGeom>
          <a:noFill/>
          <a:ln>
            <a:noFill/>
          </a:ln>
        </p:spPr>
        <p:txBody>
          <a:bodyPr anchorCtr="0" anchor="t" bIns="0" lIns="0" spcFirstLastPara="1" rIns="0" wrap="square" tIns="0">
            <a:noAutofit/>
          </a:bodyPr>
          <a:lstStyle>
            <a:lvl1pPr indent="-228600" lvl="0" marL="457200" algn="ctr">
              <a:lnSpc>
                <a:spcPct val="85000"/>
              </a:lnSpc>
              <a:spcBef>
                <a:spcPts val="0"/>
              </a:spcBef>
              <a:spcAft>
                <a:spcPts val="0"/>
              </a:spcAft>
              <a:buClr>
                <a:schemeClr val="accent1"/>
              </a:buClr>
              <a:buSzPts val="1700"/>
              <a:buNone/>
              <a:defRPr b="0" i="0" sz="1700">
                <a:solidFill>
                  <a:schemeClr val="accent1"/>
                </a:solidFill>
                <a:latin typeface="Libre Franklin"/>
                <a:ea typeface="Libre Franklin"/>
                <a:cs typeface="Libre Franklin"/>
                <a:sym typeface="Libre Franklin"/>
              </a:defRPr>
            </a:lvl1pPr>
            <a:lvl2pPr indent="-228600" lvl="1" marL="914400" algn="l">
              <a:lnSpc>
                <a:spcPct val="100000"/>
              </a:lnSpc>
              <a:spcBef>
                <a:spcPts val="0"/>
              </a:spcBef>
              <a:spcAft>
                <a:spcPts val="0"/>
              </a:spcAft>
              <a:buClr>
                <a:schemeClr val="dk1"/>
              </a:buClr>
              <a:buSzPts val="2000"/>
              <a:buNone/>
              <a:defRPr b="1" sz="2000"/>
            </a:lvl2pPr>
            <a:lvl3pPr indent="-228600" lvl="2" marL="1371600" algn="l">
              <a:lnSpc>
                <a:spcPct val="100000"/>
              </a:lnSpc>
              <a:spcBef>
                <a:spcPts val="600"/>
              </a:spcBef>
              <a:spcAft>
                <a:spcPts val="0"/>
              </a:spcAft>
              <a:buClr>
                <a:schemeClr val="dk1"/>
              </a:buClr>
              <a:buSzPts val="1800"/>
              <a:buNone/>
              <a:defRPr b="1" sz="1800"/>
            </a:lvl3pPr>
            <a:lvl4pPr indent="-228600" lvl="3" marL="1828800" algn="l">
              <a:lnSpc>
                <a:spcPct val="100000"/>
              </a:lnSpc>
              <a:spcBef>
                <a:spcPts val="600"/>
              </a:spcBef>
              <a:spcAft>
                <a:spcPts val="0"/>
              </a:spcAft>
              <a:buClr>
                <a:schemeClr val="dk1"/>
              </a:buClr>
              <a:buSzPts val="1600"/>
              <a:buNone/>
              <a:defRPr b="1" sz="1600"/>
            </a:lvl4pPr>
            <a:lvl5pPr indent="-228600" lvl="4" marL="2286000" algn="l">
              <a:lnSpc>
                <a:spcPct val="100000"/>
              </a:lnSpc>
              <a:spcBef>
                <a:spcPts val="600"/>
              </a:spcBef>
              <a:spcAft>
                <a:spcPts val="0"/>
              </a:spcAft>
              <a:buClr>
                <a:schemeClr val="dk1"/>
              </a:buClr>
              <a:buSzPts val="1600"/>
              <a:buNone/>
              <a:defRPr b="1" sz="1600"/>
            </a:lvl5pPr>
            <a:lvl6pPr indent="-228600" lvl="5" marL="2743200" algn="l">
              <a:lnSpc>
                <a:spcPct val="100000"/>
              </a:lnSpc>
              <a:spcBef>
                <a:spcPts val="600"/>
              </a:spcBef>
              <a:spcAft>
                <a:spcPts val="0"/>
              </a:spcAft>
              <a:buClr>
                <a:schemeClr val="dk1"/>
              </a:buClr>
              <a:buSzPts val="1600"/>
              <a:buNone/>
              <a:defRPr b="1" sz="1600"/>
            </a:lvl6pPr>
            <a:lvl7pPr indent="-228600" lvl="6" marL="3200400" algn="l">
              <a:lnSpc>
                <a:spcPct val="100000"/>
              </a:lnSpc>
              <a:spcBef>
                <a:spcPts val="600"/>
              </a:spcBef>
              <a:spcAft>
                <a:spcPts val="0"/>
              </a:spcAft>
              <a:buClr>
                <a:schemeClr val="dk1"/>
              </a:buClr>
              <a:buSzPts val="1600"/>
              <a:buNone/>
              <a:defRPr b="1" sz="1600"/>
            </a:lvl7pPr>
            <a:lvl8pPr indent="-228600" lvl="7" marL="3657600" algn="l">
              <a:lnSpc>
                <a:spcPct val="100000"/>
              </a:lnSpc>
              <a:spcBef>
                <a:spcPts val="600"/>
              </a:spcBef>
              <a:spcAft>
                <a:spcPts val="0"/>
              </a:spcAft>
              <a:buClr>
                <a:schemeClr val="dk1"/>
              </a:buClr>
              <a:buSzPts val="1600"/>
              <a:buNone/>
              <a:defRPr b="1" sz="1600"/>
            </a:lvl8pPr>
            <a:lvl9pPr indent="-228600" lvl="8" marL="4114800" algn="l">
              <a:lnSpc>
                <a:spcPct val="100000"/>
              </a:lnSpc>
              <a:spcBef>
                <a:spcPts val="600"/>
              </a:spcBef>
              <a:spcAft>
                <a:spcPts val="600"/>
              </a:spcAft>
              <a:buClr>
                <a:schemeClr val="dk1"/>
              </a:buClr>
              <a:buSzPts val="1600"/>
              <a:buNone/>
              <a:defRPr b="1" sz="1600"/>
            </a:lvl9pPr>
          </a:lstStyle>
          <a:p/>
        </p:txBody>
      </p:sp>
      <p:cxnSp>
        <p:nvCxnSpPr>
          <p:cNvPr id="80" name="Google Shape;80;p10"/>
          <p:cNvCxnSpPr/>
          <p:nvPr/>
        </p:nvCxnSpPr>
        <p:spPr>
          <a:xfrm>
            <a:off x="2199190" y="798654"/>
            <a:ext cx="7793620" cy="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14400" y="668437"/>
            <a:ext cx="10363200" cy="914402"/>
          </a:xfrm>
          <a:prstGeom prst="rect">
            <a:avLst/>
          </a:prstGeom>
          <a:noFill/>
          <a:ln>
            <a:noFill/>
          </a:ln>
        </p:spPr>
        <p:txBody>
          <a:bodyPr anchorCtr="0" anchor="t" bIns="0" lIns="0" spcFirstLastPara="1" rIns="0" wrap="square" tIns="0">
            <a:noAutofit/>
          </a:bodyPr>
          <a:lstStyle>
            <a:lvl1pPr lvl="0" marR="0" rtl="0" algn="ctr">
              <a:lnSpc>
                <a:spcPct val="85000"/>
              </a:lnSpc>
              <a:spcBef>
                <a:spcPts val="0"/>
              </a:spcBef>
              <a:spcAft>
                <a:spcPts val="0"/>
              </a:spcAft>
              <a:buClr>
                <a:schemeClr val="dk1"/>
              </a:buClr>
              <a:buSzPts val="4000"/>
              <a:buFont typeface="Libre Franklin"/>
              <a:buNone/>
              <a:defRPr b="1" i="0" sz="4000" u="none" cap="none" strike="noStrike">
                <a:solidFill>
                  <a:schemeClr val="dk1"/>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914400" y="1782501"/>
            <a:ext cx="10363200" cy="4401989"/>
          </a:xfrm>
          <a:prstGeom prst="rect">
            <a:avLst/>
          </a:prstGeom>
          <a:noFill/>
          <a:ln>
            <a:noFill/>
          </a:ln>
        </p:spPr>
        <p:txBody>
          <a:bodyPr anchorCtr="0" anchor="t" bIns="0" lIns="0" spcFirstLastPara="1" rIns="0" wrap="square" tIns="0">
            <a:noAutofit/>
          </a:bodyPr>
          <a:lstStyle>
            <a:lvl1pPr indent="-381000" lvl="0" marL="457200" marR="0" rtl="0" algn="l">
              <a:lnSpc>
                <a:spcPct val="120000"/>
              </a:lnSpc>
              <a:spcBef>
                <a:spcPts val="600"/>
              </a:spcBef>
              <a:spcAft>
                <a:spcPts val="0"/>
              </a:spcAft>
              <a:buClr>
                <a:schemeClr val="accent1"/>
              </a:buClr>
              <a:buSzPts val="2400"/>
              <a:buFont typeface="Arial"/>
              <a:buChar char="​"/>
              <a:defRPr b="0" i="1" sz="2400" u="none" cap="none" strike="noStrike">
                <a:solidFill>
                  <a:schemeClr val="accent1"/>
                </a:solidFill>
                <a:latin typeface="Georgia"/>
                <a:ea typeface="Georgia"/>
                <a:cs typeface="Georgia"/>
                <a:sym typeface="Georgia"/>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Libre Franklin"/>
                <a:ea typeface="Libre Franklin"/>
                <a:cs typeface="Libre Franklin"/>
                <a:sym typeface="Libre Franklin"/>
              </a:defRPr>
            </a:lvl2pPr>
            <a:lvl3pPr indent="-323850" lvl="2" marL="1371600"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3pPr>
            <a:lvl4pPr indent="-323850" lvl="3" marL="1828800" marR="0" rtl="0" algn="l">
              <a:lnSpc>
                <a:spcPct val="100000"/>
              </a:lnSpc>
              <a:spcBef>
                <a:spcPts val="600"/>
              </a:spcBef>
              <a:spcAft>
                <a:spcPts val="0"/>
              </a:spcAft>
              <a:buClr>
                <a:schemeClr val="dk1"/>
              </a:buClr>
              <a:buSzPts val="1500"/>
              <a:buFont typeface="Noto Sans Symbols"/>
              <a:buChar char="▪"/>
              <a:defRPr b="0" i="0" sz="1500" u="none" cap="none" strike="noStrike">
                <a:solidFill>
                  <a:schemeClr val="dk1"/>
                </a:solidFill>
                <a:latin typeface="Libre Franklin"/>
                <a:ea typeface="Libre Franklin"/>
                <a:cs typeface="Libre Franklin"/>
                <a:sym typeface="Libre Franklin"/>
              </a:defRPr>
            </a:lvl4pPr>
            <a:lvl5pPr indent="-323850" lvl="4" marL="2286000" marR="0" rtl="0" algn="l">
              <a:lnSpc>
                <a:spcPct val="100000"/>
              </a:lnSpc>
              <a:spcBef>
                <a:spcPts val="600"/>
              </a:spcBef>
              <a:spcAft>
                <a:spcPts val="0"/>
              </a:spcAft>
              <a:buClr>
                <a:schemeClr val="dk1"/>
              </a:buClr>
              <a:buSzPts val="1500"/>
              <a:buFont typeface="Noto Sans Symbols"/>
              <a:buChar char="▪"/>
              <a:defRPr b="0" i="0" sz="1500" u="none" cap="none" strike="noStrike">
                <a:solidFill>
                  <a:schemeClr val="dk1"/>
                </a:solidFill>
                <a:latin typeface="Libre Franklin"/>
                <a:ea typeface="Libre Franklin"/>
                <a:cs typeface="Libre Franklin"/>
                <a:sym typeface="Libre Franklin"/>
              </a:defRPr>
            </a:lvl5pPr>
            <a:lvl6pPr indent="-323850" lvl="5" marL="2743200" marR="0" rtl="0" algn="l">
              <a:lnSpc>
                <a:spcPct val="100000"/>
              </a:lnSpc>
              <a:spcBef>
                <a:spcPts val="600"/>
              </a:spcBef>
              <a:spcAft>
                <a:spcPts val="0"/>
              </a:spcAft>
              <a:buClr>
                <a:schemeClr val="dk1"/>
              </a:buClr>
              <a:buSzPts val="1500"/>
              <a:buFont typeface="Arial"/>
              <a:buChar char="​"/>
              <a:defRPr b="1" i="0" sz="1500" u="none" cap="none" strike="noStrike">
                <a:solidFill>
                  <a:schemeClr val="dk1"/>
                </a:solidFill>
                <a:latin typeface="Libre Franklin"/>
                <a:ea typeface="Libre Franklin"/>
                <a:cs typeface="Libre Franklin"/>
                <a:sym typeface="Libre Franklin"/>
              </a:defRPr>
            </a:lvl6pPr>
            <a:lvl7pPr indent="-323850" lvl="6" marL="3200400"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7pPr>
            <a:lvl8pPr indent="-323850" lvl="7" marL="3657600" marR="0" rtl="0" algn="l">
              <a:lnSpc>
                <a:spcPct val="100000"/>
              </a:lnSpc>
              <a:spcBef>
                <a:spcPts val="6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8pPr>
            <a:lvl9pPr indent="-323850" lvl="8" marL="4114800" marR="0" rtl="0" algn="l">
              <a:lnSpc>
                <a:spcPct val="100000"/>
              </a:lnSpc>
              <a:spcBef>
                <a:spcPts val="600"/>
              </a:spcBef>
              <a:spcAft>
                <a:spcPts val="60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
          <p15:clr>
            <a:srgbClr val="F26B43"/>
          </p15:clr>
        </p15:guide>
        <p15:guide id="2" pos="7104">
          <p15:clr>
            <a:srgbClr val="F26B43"/>
          </p15:clr>
        </p15:guide>
        <p15:guide id="3" orient="horz" pos="3912">
          <p15:clr>
            <a:srgbClr val="F26B43"/>
          </p15:clr>
        </p15:guide>
        <p15:guide id="4" orient="horz" pos="41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en.wikipedia.org/wiki/Bootstrapping_(statistics)" TargetMode="Externa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descr="A large white building&#10;&#10;Description automatically generated" id="138" name="Google Shape;138;p17"/>
          <p:cNvPicPr preferRelativeResize="0"/>
          <p:nvPr>
            <p:ph idx="2" type="pic"/>
          </p:nvPr>
        </p:nvPicPr>
        <p:blipFill rotWithShape="1">
          <a:blip r:embed="rId3">
            <a:alphaModFix amt="10000"/>
          </a:blip>
          <a:srcRect b="7797" l="0" r="0" t="7797"/>
          <a:stretch/>
        </p:blipFill>
        <p:spPr>
          <a:xfrm>
            <a:off x="0" y="0"/>
            <a:ext cx="12192000" cy="6858000"/>
          </a:xfrm>
          <a:prstGeom prst="rect">
            <a:avLst/>
          </a:prstGeom>
          <a:noFill/>
          <a:ln>
            <a:noFill/>
          </a:ln>
        </p:spPr>
      </p:pic>
      <p:sp>
        <p:nvSpPr>
          <p:cNvPr id="139" name="Google Shape;139;p17"/>
          <p:cNvSpPr txBox="1"/>
          <p:nvPr>
            <p:ph type="title"/>
          </p:nvPr>
        </p:nvSpPr>
        <p:spPr>
          <a:xfrm>
            <a:off x="908162" y="1862052"/>
            <a:ext cx="10375675" cy="2225262"/>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Clr>
                <a:schemeClr val="lt1"/>
              </a:buClr>
              <a:buSzPts val="5500"/>
              <a:buFont typeface="Libre Franklin"/>
              <a:buNone/>
            </a:pPr>
            <a:r>
              <a:rPr lang="en-US"/>
              <a:t>Real time traffic accident analysis based on tweets</a:t>
            </a:r>
            <a:endParaRPr/>
          </a:p>
        </p:txBody>
      </p:sp>
      <p:sp>
        <p:nvSpPr>
          <p:cNvPr id="140" name="Google Shape;140;p17"/>
          <p:cNvSpPr txBox="1"/>
          <p:nvPr>
            <p:ph idx="1" type="body"/>
          </p:nvPr>
        </p:nvSpPr>
        <p:spPr>
          <a:xfrm>
            <a:off x="899605" y="4620890"/>
            <a:ext cx="10377927" cy="1415772"/>
          </a:xfrm>
          <a:prstGeom prst="rect">
            <a:avLst/>
          </a:prstGeom>
          <a:noFill/>
          <a:ln>
            <a:noFill/>
          </a:ln>
        </p:spPr>
        <p:txBody>
          <a:bodyPr anchorCtr="0" anchor="t" bIns="0" lIns="0" spcFirstLastPara="1" rIns="0" wrap="square" tIns="0">
            <a:noAutofit/>
          </a:bodyPr>
          <a:lstStyle/>
          <a:p>
            <a:pPr indent="-139700" lvl="0" marL="0" rtl="0" algn="l">
              <a:lnSpc>
                <a:spcPct val="95000"/>
              </a:lnSpc>
              <a:spcBef>
                <a:spcPts val="0"/>
              </a:spcBef>
              <a:spcAft>
                <a:spcPts val="0"/>
              </a:spcAft>
              <a:buClr>
                <a:schemeClr val="lt1"/>
              </a:buClr>
              <a:buSzPts val="2200"/>
              <a:buFont typeface="Arial"/>
              <a:buChar char="​"/>
            </a:pPr>
            <a:r>
              <a:rPr lang="en-US"/>
              <a:t>Name:</a:t>
            </a:r>
            <a:endParaRPr/>
          </a:p>
          <a:p>
            <a:pPr indent="-95250" lvl="1" marL="0" rtl="0" algn="l">
              <a:lnSpc>
                <a:spcPct val="95000"/>
              </a:lnSpc>
              <a:spcBef>
                <a:spcPts val="0"/>
              </a:spcBef>
              <a:spcAft>
                <a:spcPts val="0"/>
              </a:spcAft>
              <a:buClr>
                <a:schemeClr val="lt1"/>
              </a:buClr>
              <a:buSzPts val="1500"/>
              <a:buChar char="​"/>
            </a:pPr>
            <a:r>
              <a:t/>
            </a:r>
            <a:endParaRPr/>
          </a:p>
        </p:txBody>
      </p:sp>
      <p:pic>
        <p:nvPicPr>
          <p:cNvPr id="141" name="Google Shape;141;p17"/>
          <p:cNvPicPr preferRelativeResize="0"/>
          <p:nvPr/>
        </p:nvPicPr>
        <p:blipFill rotWithShape="1">
          <a:blip r:embed="rId4">
            <a:alphaModFix/>
          </a:blip>
          <a:srcRect b="0" l="0" r="0" t="0"/>
          <a:stretch/>
        </p:blipFill>
        <p:spPr>
          <a:xfrm>
            <a:off x="657256" y="670560"/>
            <a:ext cx="5500718" cy="9566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914400" y="923084"/>
            <a:ext cx="10363200" cy="914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Producer</a:t>
            </a:r>
            <a:endParaRPr/>
          </a:p>
        </p:txBody>
      </p:sp>
      <p:sp>
        <p:nvSpPr>
          <p:cNvPr id="218" name="Google Shape;218;p26"/>
          <p:cNvSpPr txBox="1"/>
          <p:nvPr>
            <p:ph idx="1" type="body"/>
          </p:nvPr>
        </p:nvSpPr>
        <p:spPr>
          <a:xfrm>
            <a:off x="914400" y="2083443"/>
            <a:ext cx="6705600" cy="3620100"/>
          </a:xfrm>
          <a:prstGeom prst="rect">
            <a:avLst/>
          </a:prstGeom>
        </p:spPr>
        <p:txBody>
          <a:bodyPr anchorCtr="0" anchor="t" bIns="0" lIns="0" spcFirstLastPara="1" rIns="0" wrap="square" tIns="0">
            <a:noAutofit/>
          </a:bodyPr>
          <a:lstStyle/>
          <a:p>
            <a:pPr indent="0" lvl="0" marL="0" rtl="0" algn="l">
              <a:spcBef>
                <a:spcPts val="600"/>
              </a:spcBef>
              <a:spcAft>
                <a:spcPts val="1200"/>
              </a:spcAft>
              <a:buNone/>
            </a:pPr>
            <a:r>
              <a:t/>
            </a:r>
            <a:endParaRPr/>
          </a:p>
        </p:txBody>
      </p:sp>
      <p:sp>
        <p:nvSpPr>
          <p:cNvPr id="219" name="Google Shape;219;p26"/>
          <p:cNvSpPr txBox="1"/>
          <p:nvPr>
            <p:ph idx="2" type="body"/>
          </p:nvPr>
        </p:nvSpPr>
        <p:spPr>
          <a:xfrm>
            <a:off x="8229600" y="2083443"/>
            <a:ext cx="3048000" cy="3620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US" sz="1800"/>
              <a:t>Call tweepy API to get the coordinate of city(southwestern and Northeastern)</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rPr lang="en-US" sz="1800"/>
              <a:t>Remove all the RT @ , @, and url which are not relevant.</a:t>
            </a:r>
            <a:endParaRPr sz="1800"/>
          </a:p>
          <a:p>
            <a:pPr indent="0" lvl="0" marL="0" rtl="0" algn="l">
              <a:spcBef>
                <a:spcPts val="1200"/>
              </a:spcBef>
              <a:spcAft>
                <a:spcPts val="0"/>
              </a:spcAft>
              <a:buNone/>
            </a:pPr>
            <a:r>
              <a:rPr lang="en-US" sz="1800"/>
              <a:t>Pass in two parameters : city and hash_tag </a:t>
            </a:r>
            <a:endParaRPr sz="1800"/>
          </a:p>
          <a:p>
            <a:pPr indent="0" lvl="0" marL="0" rtl="0" algn="l">
              <a:spcBef>
                <a:spcPts val="1200"/>
              </a:spcBef>
              <a:spcAft>
                <a:spcPts val="1200"/>
              </a:spcAft>
              <a:buNone/>
            </a:pPr>
            <a:r>
              <a:t/>
            </a:r>
            <a:endParaRPr/>
          </a:p>
        </p:txBody>
      </p:sp>
      <p:sp>
        <p:nvSpPr>
          <p:cNvPr id="220" name="Google Shape;220;p26"/>
          <p:cNvSpPr txBox="1"/>
          <p:nvPr>
            <p:ph idx="3" type="body"/>
          </p:nvPr>
        </p:nvSpPr>
        <p:spPr>
          <a:xfrm>
            <a:off x="914400" y="482708"/>
            <a:ext cx="103632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Get Data</a:t>
            </a:r>
            <a:endParaRPr/>
          </a:p>
        </p:txBody>
      </p:sp>
      <p:sp>
        <p:nvSpPr>
          <p:cNvPr id="221" name="Google Shape;221;p26"/>
          <p:cNvSpPr txBox="1"/>
          <p:nvPr>
            <p:ph idx="4" type="body"/>
          </p:nvPr>
        </p:nvSpPr>
        <p:spPr>
          <a:xfrm>
            <a:off x="914400" y="6428256"/>
            <a:ext cx="6705600" cy="168000"/>
          </a:xfrm>
          <a:prstGeom prst="rect">
            <a:avLst/>
          </a:prstGeom>
        </p:spPr>
        <p:txBody>
          <a:bodyPr anchorCtr="0" anchor="b" bIns="0" lIns="0" spcFirstLastPara="1" rIns="0" wrap="square" tIns="0">
            <a:noAutofit/>
          </a:bodyPr>
          <a:lstStyle/>
          <a:p>
            <a:pPr indent="0" lvl="0" marL="0" rtl="0" algn="l">
              <a:spcBef>
                <a:spcPts val="600"/>
              </a:spcBef>
              <a:spcAft>
                <a:spcPts val="1200"/>
              </a:spcAft>
              <a:buNone/>
            </a:pPr>
            <a:r>
              <a:t/>
            </a:r>
            <a:endParaRPr/>
          </a:p>
        </p:txBody>
      </p:sp>
      <p:pic>
        <p:nvPicPr>
          <p:cNvPr id="222" name="Google Shape;222;p26"/>
          <p:cNvPicPr preferRelativeResize="0"/>
          <p:nvPr/>
        </p:nvPicPr>
        <p:blipFill>
          <a:blip r:embed="rId3">
            <a:alphaModFix/>
          </a:blip>
          <a:stretch>
            <a:fillRect/>
          </a:stretch>
        </p:blipFill>
        <p:spPr>
          <a:xfrm>
            <a:off x="930875" y="2125050"/>
            <a:ext cx="6672649" cy="353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7"/>
          <p:cNvSpPr txBox="1"/>
          <p:nvPr>
            <p:ph idx="4294967295" type="body"/>
          </p:nvPr>
        </p:nvSpPr>
        <p:spPr>
          <a:xfrm>
            <a:off x="914400" y="482708"/>
            <a:ext cx="10363200" cy="4518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accent1"/>
              </a:buClr>
              <a:buSzPts val="1700"/>
              <a:buNone/>
            </a:pPr>
            <a:r>
              <a:rPr lang="en-US"/>
              <a:t>Visualization</a:t>
            </a:r>
            <a:endParaRPr/>
          </a:p>
        </p:txBody>
      </p:sp>
      <p:sp>
        <p:nvSpPr>
          <p:cNvPr id="229" name="Google Shape;229;p27"/>
          <p:cNvSpPr txBox="1"/>
          <p:nvPr>
            <p:ph idx="1" type="body"/>
          </p:nvPr>
        </p:nvSpPr>
        <p:spPr>
          <a:xfrm>
            <a:off x="914400" y="6428256"/>
            <a:ext cx="6705600" cy="168000"/>
          </a:xfrm>
          <a:prstGeom prst="rect">
            <a:avLst/>
          </a:prstGeom>
        </p:spPr>
        <p:txBody>
          <a:bodyPr anchorCtr="0" anchor="b" bIns="0" lIns="0" spcFirstLastPara="1" rIns="0" wrap="square" tIns="0">
            <a:noAutofit/>
          </a:bodyPr>
          <a:lstStyle/>
          <a:p>
            <a:pPr indent="0" lvl="0" marL="0" rtl="0" algn="l">
              <a:spcBef>
                <a:spcPts val="600"/>
              </a:spcBef>
              <a:spcAft>
                <a:spcPts val="1200"/>
              </a:spcAft>
              <a:buNone/>
            </a:pPr>
            <a:r>
              <a:t/>
            </a:r>
            <a:endParaRPr/>
          </a:p>
        </p:txBody>
      </p:sp>
      <p:sp>
        <p:nvSpPr>
          <p:cNvPr id="230" name="Google Shape;230;p27"/>
          <p:cNvSpPr txBox="1"/>
          <p:nvPr>
            <p:ph type="title"/>
          </p:nvPr>
        </p:nvSpPr>
        <p:spPr>
          <a:xfrm>
            <a:off x="914400" y="923033"/>
            <a:ext cx="10363200" cy="5202900"/>
          </a:xfrm>
          <a:prstGeom prst="rect">
            <a:avLst/>
          </a:prstGeom>
        </p:spPr>
        <p:txBody>
          <a:bodyPr anchorCtr="0" anchor="t" bIns="0" lIns="0" spcFirstLastPara="1" rIns="0" wrap="square" tIns="0">
            <a:noAutofit/>
          </a:bodyPr>
          <a:lstStyle/>
          <a:p>
            <a:pPr indent="457200" lvl="0" marL="0" rtl="0" algn="l">
              <a:spcBef>
                <a:spcPts val="0"/>
              </a:spcBef>
              <a:spcAft>
                <a:spcPts val="0"/>
              </a:spcAft>
              <a:buNone/>
            </a:pPr>
            <a:r>
              <a:t/>
            </a:r>
            <a:endParaRPr b="0" sz="2400">
              <a:latin typeface="Georgia"/>
              <a:ea typeface="Georgia"/>
              <a:cs typeface="Georgia"/>
              <a:sym typeface="Georgia"/>
            </a:endParaRPr>
          </a:p>
          <a:p>
            <a:pPr indent="457200" lvl="0" marL="0" rtl="0" algn="l">
              <a:spcBef>
                <a:spcPts val="0"/>
              </a:spcBef>
              <a:spcAft>
                <a:spcPts val="0"/>
              </a:spcAft>
              <a:buNone/>
            </a:pPr>
            <a:r>
              <a:rPr b="0" lang="en-US" sz="2400">
                <a:solidFill>
                  <a:schemeClr val="accent1"/>
                </a:solidFill>
                <a:latin typeface="Georgia"/>
                <a:ea typeface="Georgia"/>
                <a:cs typeface="Georgia"/>
                <a:sym typeface="Georgia"/>
              </a:rPr>
              <a:t>The predicted label generated by the ml model and location of the tweets are stored at E</a:t>
            </a:r>
            <a:r>
              <a:rPr b="0" lang="en-US" sz="2400">
                <a:solidFill>
                  <a:schemeClr val="accent1"/>
                </a:solidFill>
                <a:latin typeface="Georgia"/>
                <a:ea typeface="Georgia"/>
                <a:cs typeface="Georgia"/>
                <a:sym typeface="Georgia"/>
              </a:rPr>
              <a:t>lasticsearch, which is a </a:t>
            </a:r>
            <a:r>
              <a:rPr b="0" lang="en-US" sz="2400">
                <a:solidFill>
                  <a:schemeClr val="accent1"/>
                </a:solidFill>
                <a:highlight>
                  <a:srgbClr val="FFFFFF"/>
                </a:highlight>
                <a:latin typeface="Georgia"/>
                <a:ea typeface="Georgia"/>
                <a:cs typeface="Georgia"/>
                <a:sym typeface="Georgia"/>
              </a:rPr>
              <a:t> full-text search and analytics engine. </a:t>
            </a:r>
            <a:endParaRPr b="0" sz="2400">
              <a:solidFill>
                <a:schemeClr val="accent1"/>
              </a:solidFill>
              <a:highlight>
                <a:srgbClr val="FFFFFF"/>
              </a:highlight>
              <a:latin typeface="Georgia"/>
              <a:ea typeface="Georgia"/>
              <a:cs typeface="Georgia"/>
              <a:sym typeface="Georgia"/>
            </a:endParaRPr>
          </a:p>
          <a:p>
            <a:pPr indent="457200" lvl="0" marL="0" rtl="0" algn="l">
              <a:spcBef>
                <a:spcPts val="0"/>
              </a:spcBef>
              <a:spcAft>
                <a:spcPts val="0"/>
              </a:spcAft>
              <a:buNone/>
            </a:pPr>
            <a:r>
              <a:t/>
            </a:r>
            <a:endParaRPr b="0" sz="2400">
              <a:solidFill>
                <a:schemeClr val="accent1"/>
              </a:solidFill>
              <a:highlight>
                <a:srgbClr val="FFFFFF"/>
              </a:highlight>
              <a:latin typeface="Georgia"/>
              <a:ea typeface="Georgia"/>
              <a:cs typeface="Georgia"/>
              <a:sym typeface="Georgia"/>
            </a:endParaRPr>
          </a:p>
          <a:p>
            <a:pPr indent="457200" lvl="0" marL="0" rtl="0" algn="l">
              <a:spcBef>
                <a:spcPts val="0"/>
              </a:spcBef>
              <a:spcAft>
                <a:spcPts val="0"/>
              </a:spcAft>
              <a:buNone/>
            </a:pPr>
            <a:r>
              <a:rPr b="0" lang="en-US" sz="2400">
                <a:solidFill>
                  <a:schemeClr val="accent1"/>
                </a:solidFill>
                <a:highlight>
                  <a:srgbClr val="FFFFFF"/>
                </a:highlight>
                <a:latin typeface="Georgia"/>
                <a:ea typeface="Georgia"/>
                <a:cs typeface="Georgia"/>
                <a:sym typeface="Georgia"/>
              </a:rPr>
              <a:t>One advantage of using elasticsearch is that it can seamlessly work with </a:t>
            </a:r>
            <a:endParaRPr b="0" sz="2400">
              <a:solidFill>
                <a:schemeClr val="accent1"/>
              </a:solidFill>
              <a:highlight>
                <a:srgbClr val="FFFFFF"/>
              </a:highlight>
              <a:latin typeface="Georgia"/>
              <a:ea typeface="Georgia"/>
              <a:cs typeface="Georgia"/>
              <a:sym typeface="Georgia"/>
            </a:endParaRPr>
          </a:p>
          <a:p>
            <a:pPr indent="0" lvl="0" marL="0" rtl="0" algn="l">
              <a:spcBef>
                <a:spcPts val="0"/>
              </a:spcBef>
              <a:spcAft>
                <a:spcPts val="0"/>
              </a:spcAft>
              <a:buNone/>
            </a:pPr>
            <a:r>
              <a:rPr b="0" lang="en-US" sz="2400">
                <a:solidFill>
                  <a:schemeClr val="accent1"/>
                </a:solidFill>
                <a:highlight>
                  <a:srgbClr val="FFFFFF"/>
                </a:highlight>
                <a:latin typeface="Georgia"/>
                <a:ea typeface="Georgia"/>
                <a:cs typeface="Georgia"/>
                <a:sym typeface="Georgia"/>
              </a:rPr>
              <a:t>Kibana, is an open source data visualization dashboard for Elasticsearch</a:t>
            </a:r>
            <a:endParaRPr b="0" sz="2400">
              <a:solidFill>
                <a:schemeClr val="accent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0" sz="2400">
              <a:solidFill>
                <a:schemeClr val="accent1"/>
              </a:solidFill>
              <a:highlight>
                <a:srgbClr val="FFFFFF"/>
              </a:highlight>
              <a:latin typeface="Georgia"/>
              <a:ea typeface="Georgia"/>
              <a:cs typeface="Georgia"/>
              <a:sym typeface="Georgia"/>
            </a:endParaRPr>
          </a:p>
          <a:p>
            <a:pPr indent="457200" lvl="0" marL="0" rtl="0" algn="l">
              <a:spcBef>
                <a:spcPts val="0"/>
              </a:spcBef>
              <a:spcAft>
                <a:spcPts val="0"/>
              </a:spcAft>
              <a:buNone/>
            </a:pPr>
            <a:r>
              <a:rPr b="0" lang="en-US" sz="2400">
                <a:solidFill>
                  <a:schemeClr val="accent1"/>
                </a:solidFill>
                <a:latin typeface="Georgia"/>
                <a:ea typeface="Georgia"/>
                <a:cs typeface="Georgia"/>
                <a:sym typeface="Georgia"/>
              </a:rPr>
              <a:t>We created elasticsearch index first, index the data. Then on Kibana, we created corresponding index patterns, then </a:t>
            </a:r>
            <a:r>
              <a:rPr b="0" lang="en-US" sz="2400">
                <a:solidFill>
                  <a:schemeClr val="accent1"/>
                </a:solidFill>
                <a:latin typeface="Georgia"/>
                <a:ea typeface="Georgia"/>
                <a:cs typeface="Georgia"/>
                <a:sym typeface="Georgia"/>
              </a:rPr>
              <a:t>filtered out the tweets for each city and create </a:t>
            </a:r>
            <a:r>
              <a:rPr b="0" lang="en-US" sz="2400">
                <a:solidFill>
                  <a:schemeClr val="accent1"/>
                </a:solidFill>
                <a:latin typeface="Georgia"/>
                <a:ea typeface="Georgia"/>
                <a:cs typeface="Georgia"/>
                <a:sym typeface="Georgia"/>
              </a:rPr>
              <a:t>corresponding</a:t>
            </a:r>
            <a:r>
              <a:rPr b="0" lang="en-US" sz="2400">
                <a:solidFill>
                  <a:schemeClr val="accent1"/>
                </a:solidFill>
                <a:latin typeface="Georgia"/>
                <a:ea typeface="Georgia"/>
                <a:cs typeface="Georgia"/>
                <a:sym typeface="Georgia"/>
              </a:rPr>
              <a:t> pie chart to show the distribution of the </a:t>
            </a:r>
            <a:r>
              <a:rPr b="0" lang="en-US" sz="2400">
                <a:solidFill>
                  <a:schemeClr val="accent1"/>
                </a:solidFill>
                <a:latin typeface="Georgia"/>
                <a:ea typeface="Georgia"/>
                <a:cs typeface="Georgia"/>
                <a:sym typeface="Georgia"/>
              </a:rPr>
              <a:t>different</a:t>
            </a:r>
            <a:r>
              <a:rPr b="0" lang="en-US" sz="2400">
                <a:solidFill>
                  <a:schemeClr val="accent1"/>
                </a:solidFill>
                <a:latin typeface="Georgia"/>
                <a:ea typeface="Georgia"/>
                <a:cs typeface="Georgia"/>
                <a:sym typeface="Georgia"/>
              </a:rPr>
              <a:t> cases for each city.</a:t>
            </a:r>
            <a:endParaRPr b="0" sz="2400">
              <a:solidFill>
                <a:schemeClr val="accent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8"/>
          <p:cNvSpPr txBox="1"/>
          <p:nvPr>
            <p:ph idx="1" type="body"/>
          </p:nvPr>
        </p:nvSpPr>
        <p:spPr>
          <a:xfrm>
            <a:off x="914400" y="6428256"/>
            <a:ext cx="6705600" cy="168000"/>
          </a:xfrm>
          <a:prstGeom prst="rect">
            <a:avLst/>
          </a:prstGeom>
        </p:spPr>
        <p:txBody>
          <a:bodyPr anchorCtr="0" anchor="b" bIns="0" lIns="0" spcFirstLastPara="1" rIns="0" wrap="square" tIns="0">
            <a:noAutofit/>
          </a:bodyPr>
          <a:lstStyle/>
          <a:p>
            <a:pPr indent="0" lvl="0" marL="0" rtl="0" algn="l">
              <a:spcBef>
                <a:spcPts val="600"/>
              </a:spcBef>
              <a:spcAft>
                <a:spcPts val="1200"/>
              </a:spcAft>
              <a:buNone/>
            </a:pPr>
            <a:r>
              <a:t/>
            </a:r>
            <a:endParaRPr/>
          </a:p>
        </p:txBody>
      </p:sp>
      <p:sp>
        <p:nvSpPr>
          <p:cNvPr id="237" name="Google Shape;237;p28"/>
          <p:cNvSpPr txBox="1"/>
          <p:nvPr>
            <p:ph idx="3" type="body"/>
          </p:nvPr>
        </p:nvSpPr>
        <p:spPr>
          <a:xfrm>
            <a:off x="914400" y="482708"/>
            <a:ext cx="103632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Sample Pie chart for each city</a:t>
            </a:r>
            <a:endParaRPr/>
          </a:p>
          <a:p>
            <a:pPr indent="0" lvl="0" marL="0" rtl="0" algn="ctr">
              <a:spcBef>
                <a:spcPts val="0"/>
              </a:spcBef>
              <a:spcAft>
                <a:spcPts val="0"/>
              </a:spcAft>
              <a:buNone/>
            </a:pPr>
            <a:r>
              <a:t/>
            </a:r>
            <a:endParaRPr/>
          </a:p>
        </p:txBody>
      </p:sp>
      <p:pic>
        <p:nvPicPr>
          <p:cNvPr id="238" name="Google Shape;238;p28"/>
          <p:cNvPicPr preferRelativeResize="0"/>
          <p:nvPr/>
        </p:nvPicPr>
        <p:blipFill>
          <a:blip r:embed="rId3">
            <a:alphaModFix/>
          </a:blip>
          <a:stretch>
            <a:fillRect/>
          </a:stretch>
        </p:blipFill>
        <p:spPr>
          <a:xfrm>
            <a:off x="1759995" y="891450"/>
            <a:ext cx="9232708" cy="5661749"/>
          </a:xfrm>
          <a:prstGeom prst="rect">
            <a:avLst/>
          </a:prstGeom>
          <a:noFill/>
          <a:ln>
            <a:noFill/>
          </a:ln>
        </p:spPr>
      </p:pic>
      <p:sp>
        <p:nvSpPr>
          <p:cNvPr id="239" name="Google Shape;239;p28"/>
          <p:cNvSpPr/>
          <p:nvPr>
            <p:ph idx="2" type="chart"/>
          </p:nvPr>
        </p:nvSpPr>
        <p:spPr>
          <a:xfrm>
            <a:off x="914400" y="2057400"/>
            <a:ext cx="10363200" cy="4000500"/>
          </a:xfrm>
          <a:prstGeom prst="rect">
            <a:avLst/>
          </a:prstGeom>
        </p:spPr>
        <p:txBody>
          <a:bodyPr anchorCtr="0" anchor="t" bIns="0" lIns="0" spcFirstLastPara="1" rIns="0" wrap="square" tIns="0">
            <a:noAutofit/>
          </a:bodyPr>
          <a:lstStyle/>
          <a:p>
            <a:pPr indent="0" lvl="0" marL="0" rtl="0" algn="ctr">
              <a:spcBef>
                <a:spcPts val="6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9"/>
          <p:cNvSpPr txBox="1"/>
          <p:nvPr>
            <p:ph idx="1" type="body"/>
          </p:nvPr>
        </p:nvSpPr>
        <p:spPr>
          <a:xfrm>
            <a:off x="914400" y="6428256"/>
            <a:ext cx="6705600" cy="168000"/>
          </a:xfrm>
          <a:prstGeom prst="rect">
            <a:avLst/>
          </a:prstGeom>
        </p:spPr>
        <p:txBody>
          <a:bodyPr anchorCtr="0" anchor="b" bIns="0" lIns="0" spcFirstLastPara="1" rIns="0" wrap="square" tIns="0">
            <a:noAutofit/>
          </a:bodyPr>
          <a:lstStyle/>
          <a:p>
            <a:pPr indent="0" lvl="0" marL="0" rtl="0" algn="l">
              <a:spcBef>
                <a:spcPts val="600"/>
              </a:spcBef>
              <a:spcAft>
                <a:spcPts val="1200"/>
              </a:spcAft>
              <a:buNone/>
            </a:pPr>
            <a:r>
              <a:t/>
            </a:r>
            <a:endParaRPr/>
          </a:p>
        </p:txBody>
      </p:sp>
      <p:sp>
        <p:nvSpPr>
          <p:cNvPr id="246" name="Google Shape;246;p29"/>
          <p:cNvSpPr txBox="1"/>
          <p:nvPr>
            <p:ph idx="3" type="body"/>
          </p:nvPr>
        </p:nvSpPr>
        <p:spPr>
          <a:xfrm>
            <a:off x="914400" y="482708"/>
            <a:ext cx="103632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Sample Pie chart for each city</a:t>
            </a:r>
            <a:endParaRPr/>
          </a:p>
          <a:p>
            <a:pPr indent="0" lvl="0" marL="0" rtl="0" algn="ctr">
              <a:spcBef>
                <a:spcPts val="0"/>
              </a:spcBef>
              <a:spcAft>
                <a:spcPts val="0"/>
              </a:spcAft>
              <a:buNone/>
            </a:pPr>
            <a:r>
              <a:t/>
            </a:r>
            <a:endParaRPr/>
          </a:p>
        </p:txBody>
      </p:sp>
      <p:sp>
        <p:nvSpPr>
          <p:cNvPr id="247" name="Google Shape;247;p29"/>
          <p:cNvSpPr/>
          <p:nvPr>
            <p:ph idx="2" type="chart"/>
          </p:nvPr>
        </p:nvSpPr>
        <p:spPr>
          <a:xfrm>
            <a:off x="914400" y="2057400"/>
            <a:ext cx="10363200" cy="4000500"/>
          </a:xfrm>
          <a:prstGeom prst="rect">
            <a:avLst/>
          </a:prstGeom>
        </p:spPr>
        <p:txBody>
          <a:bodyPr anchorCtr="0" anchor="t" bIns="0" lIns="0" spcFirstLastPara="1" rIns="0" wrap="square" tIns="0">
            <a:noAutofit/>
          </a:bodyPr>
          <a:lstStyle/>
          <a:p>
            <a:pPr indent="0" lvl="0" marL="0" rtl="0" algn="ctr">
              <a:spcBef>
                <a:spcPts val="600"/>
              </a:spcBef>
              <a:spcAft>
                <a:spcPts val="1200"/>
              </a:spcAft>
              <a:buNone/>
            </a:pPr>
            <a:r>
              <a:t/>
            </a:r>
            <a:endParaRPr/>
          </a:p>
        </p:txBody>
      </p:sp>
      <p:pic>
        <p:nvPicPr>
          <p:cNvPr id="248" name="Google Shape;248;p29"/>
          <p:cNvPicPr preferRelativeResize="0"/>
          <p:nvPr/>
        </p:nvPicPr>
        <p:blipFill>
          <a:blip r:embed="rId3">
            <a:alphaModFix/>
          </a:blip>
          <a:stretch>
            <a:fillRect/>
          </a:stretch>
        </p:blipFill>
        <p:spPr>
          <a:xfrm>
            <a:off x="1610400" y="1225825"/>
            <a:ext cx="9521777" cy="5327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0"/>
          <p:cNvSpPr txBox="1"/>
          <p:nvPr>
            <p:ph idx="2" type="body"/>
          </p:nvPr>
        </p:nvSpPr>
        <p:spPr>
          <a:xfrm>
            <a:off x="902208" y="2940813"/>
            <a:ext cx="6117069" cy="2946231"/>
          </a:xfrm>
          <a:prstGeom prst="rect">
            <a:avLst/>
          </a:prstGeom>
          <a:noFill/>
          <a:ln>
            <a:noFill/>
          </a:ln>
        </p:spPr>
        <p:txBody>
          <a:bodyPr anchorCtr="0" anchor="t" bIns="0" lIns="0" spcFirstLastPara="1" rIns="0" wrap="square" tIns="0">
            <a:noAutofit/>
          </a:bodyPr>
          <a:lstStyle/>
          <a:p>
            <a:pPr indent="0" lvl="0" marL="0" rtl="0" algn="r">
              <a:lnSpc>
                <a:spcPct val="70000"/>
              </a:lnSpc>
              <a:spcBef>
                <a:spcPts val="0"/>
              </a:spcBef>
              <a:spcAft>
                <a:spcPts val="0"/>
              </a:spcAft>
              <a:buClr>
                <a:schemeClr val="dk1"/>
              </a:buClr>
              <a:buSzPts val="7000"/>
              <a:buNone/>
            </a:pPr>
            <a:r>
              <a:rPr lang="en-US"/>
              <a:t>Thank you</a:t>
            </a:r>
            <a:endParaRPr/>
          </a:p>
        </p:txBody>
      </p:sp>
      <p:pic>
        <p:nvPicPr>
          <p:cNvPr id="254" name="Google Shape;254;p30"/>
          <p:cNvPicPr preferRelativeResize="0"/>
          <p:nvPr/>
        </p:nvPicPr>
        <p:blipFill rotWithShape="1">
          <a:blip r:embed="rId3">
            <a:alphaModFix/>
          </a:blip>
          <a:srcRect b="0" l="0" r="0" t="0"/>
          <a:stretch/>
        </p:blipFill>
        <p:spPr>
          <a:xfrm>
            <a:off x="8497782" y="4337574"/>
            <a:ext cx="2299185" cy="16094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dk1"/>
              </a:buClr>
              <a:buSzPts val="4000"/>
              <a:buFont typeface="Libre Franklin"/>
              <a:buNone/>
            </a:pPr>
            <a:r>
              <a:rPr b="0" lang="en-US"/>
              <a:t>Introduction</a:t>
            </a:r>
            <a:endParaRPr/>
          </a:p>
        </p:txBody>
      </p:sp>
      <p:sp>
        <p:nvSpPr>
          <p:cNvPr id="148" name="Google Shape;148;p18"/>
          <p:cNvSpPr txBox="1"/>
          <p:nvPr>
            <p:ph idx="2" type="body"/>
          </p:nvPr>
        </p:nvSpPr>
        <p:spPr>
          <a:xfrm>
            <a:off x="914400" y="2083443"/>
            <a:ext cx="10363200" cy="3619982"/>
          </a:xfrm>
          <a:prstGeom prst="rect">
            <a:avLst/>
          </a:prstGeom>
          <a:noFill/>
          <a:ln>
            <a:noFill/>
          </a:ln>
        </p:spPr>
        <p:txBody>
          <a:bodyPr anchorCtr="0" anchor="t" bIns="0" lIns="0" spcFirstLastPara="1" rIns="0" wrap="square" tIns="0">
            <a:noAutofit/>
          </a:bodyPr>
          <a:lstStyle/>
          <a:p>
            <a:pPr indent="-342900" lvl="0" marL="342900" rtl="0" algn="l">
              <a:lnSpc>
                <a:spcPct val="120000"/>
              </a:lnSpc>
              <a:spcBef>
                <a:spcPts val="0"/>
              </a:spcBef>
              <a:spcAft>
                <a:spcPts val="0"/>
              </a:spcAft>
              <a:buClr>
                <a:schemeClr val="accent1"/>
              </a:buClr>
              <a:buSzPts val="2400"/>
              <a:buFont typeface="Arial"/>
              <a:buChar char="•"/>
            </a:pPr>
            <a:r>
              <a:rPr i="0" lang="en-US"/>
              <a:t>We used tweepy library to query real time tweet with given parameter (location/ hashtag)</a:t>
            </a:r>
            <a:endParaRPr/>
          </a:p>
          <a:p>
            <a:pPr indent="-342900" lvl="0" marL="342900" rtl="0" algn="l">
              <a:lnSpc>
                <a:spcPct val="120000"/>
              </a:lnSpc>
              <a:spcBef>
                <a:spcPts val="1800"/>
              </a:spcBef>
              <a:spcAft>
                <a:spcPts val="0"/>
              </a:spcAft>
              <a:buClr>
                <a:schemeClr val="accent1"/>
              </a:buClr>
              <a:buSzPts val="2400"/>
              <a:buFont typeface="Arial"/>
              <a:buChar char="•"/>
            </a:pPr>
            <a:r>
              <a:rPr i="0" lang="en-US"/>
              <a:t>Tweepy is a library monitoring for tweets. We made a custom StreamListener object, which monitors tweets in real time and catches them and publish the these tweet to kafka in real time. With different given parameter such as location and hashtag. For each given location, we can filter the query result with their corresponding geo location.</a:t>
            </a:r>
            <a:endParaRPr/>
          </a:p>
          <a:p>
            <a:pPr indent="0" lvl="0" marL="0" rtl="0" algn="l">
              <a:lnSpc>
                <a:spcPct val="120000"/>
              </a:lnSpc>
              <a:spcBef>
                <a:spcPts val="1800"/>
              </a:spcBef>
              <a:spcAft>
                <a:spcPts val="0"/>
              </a:spcAft>
              <a:buClr>
                <a:schemeClr val="accent1"/>
              </a:buClr>
              <a:buSzPts val="2400"/>
              <a:buNone/>
            </a:pPr>
            <a:r>
              <a:t/>
            </a:r>
            <a:endParaRPr/>
          </a:p>
        </p:txBody>
      </p:sp>
      <p:sp>
        <p:nvSpPr>
          <p:cNvPr id="149" name="Google Shape;149;p18"/>
          <p:cNvSpPr txBox="1"/>
          <p:nvPr>
            <p:ph idx="3" type="body"/>
          </p:nvPr>
        </p:nvSpPr>
        <p:spPr>
          <a:xfrm>
            <a:off x="914400" y="482708"/>
            <a:ext cx="10363200" cy="4518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accent1"/>
              </a:buClr>
              <a:buSzPts val="1700"/>
              <a:buNone/>
            </a:pPr>
            <a:r>
              <a:rPr lang="en-US"/>
              <a:t>Real time traffic accident analysis based on tweets</a:t>
            </a:r>
            <a:endParaRPr/>
          </a:p>
        </p:txBody>
      </p:sp>
      <p:sp>
        <p:nvSpPr>
          <p:cNvPr id="150" name="Google Shape;150;p18"/>
          <p:cNvSpPr txBox="1"/>
          <p:nvPr>
            <p:ph idx="4" type="body"/>
          </p:nvPr>
        </p:nvSpPr>
        <p:spPr>
          <a:xfrm>
            <a:off x="914400" y="6428256"/>
            <a:ext cx="6705600" cy="167931"/>
          </a:xfrm>
          <a:prstGeom prst="rect">
            <a:avLst/>
          </a:prstGeom>
          <a:noFill/>
          <a:ln>
            <a:noFill/>
          </a:ln>
        </p:spPr>
        <p:txBody>
          <a:bodyPr anchorCtr="0" anchor="b" bIns="0" lIns="0" spcFirstLastPara="1" rIns="0" wrap="square" tIns="0">
            <a:noAutofit/>
          </a:bodyPr>
          <a:lstStyle/>
          <a:p>
            <a:pPr indent="0" lvl="0" marL="0" rtl="0" algn="l">
              <a:lnSpc>
                <a:spcPct val="120000"/>
              </a:lnSpc>
              <a:spcBef>
                <a:spcPts val="0"/>
              </a:spcBef>
              <a:spcAft>
                <a:spcPts val="0"/>
              </a:spcAft>
              <a:buClr>
                <a:srgbClr val="AEABAB"/>
              </a:buClr>
              <a:buSzPts val="1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914400" y="923084"/>
            <a:ext cx="10363200" cy="9144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dk1"/>
              </a:buClr>
              <a:buSzPts val="4000"/>
              <a:buFont typeface="Libre Franklin"/>
              <a:buNone/>
            </a:pPr>
            <a:r>
              <a:rPr b="0" lang="en-US"/>
              <a:t>Introduction</a:t>
            </a:r>
            <a:endParaRPr/>
          </a:p>
        </p:txBody>
      </p:sp>
      <p:sp>
        <p:nvSpPr>
          <p:cNvPr id="157" name="Google Shape;157;p19"/>
          <p:cNvSpPr txBox="1"/>
          <p:nvPr>
            <p:ph idx="2" type="body"/>
          </p:nvPr>
        </p:nvSpPr>
        <p:spPr>
          <a:xfrm>
            <a:off x="914400" y="1684526"/>
            <a:ext cx="10363200" cy="4019100"/>
          </a:xfrm>
          <a:prstGeom prst="rect">
            <a:avLst/>
          </a:prstGeom>
          <a:noFill/>
          <a:ln>
            <a:noFill/>
          </a:ln>
        </p:spPr>
        <p:txBody>
          <a:bodyPr anchorCtr="0" anchor="t" bIns="0" lIns="0" spcFirstLastPara="1" rIns="0" wrap="square" tIns="0">
            <a:noAutofit/>
          </a:bodyPr>
          <a:lstStyle/>
          <a:p>
            <a:pPr indent="-317500" lvl="0" marL="342900" rtl="0" algn="l">
              <a:lnSpc>
                <a:spcPct val="120000"/>
              </a:lnSpc>
              <a:spcBef>
                <a:spcPts val="1800"/>
              </a:spcBef>
              <a:spcAft>
                <a:spcPts val="0"/>
              </a:spcAft>
              <a:buClr>
                <a:schemeClr val="accent1"/>
              </a:buClr>
              <a:buSzPts val="2000"/>
              <a:buFont typeface="Arial"/>
              <a:buChar char="•"/>
            </a:pPr>
            <a:r>
              <a:rPr i="0" lang="en-US" sz="2000"/>
              <a:t>We trained and built the the offline model with Naivebayes on the given training data. The model will predict four different accident labels. No, Fire, Shooting and Crash.</a:t>
            </a:r>
            <a:endParaRPr i="0" sz="2000"/>
          </a:p>
          <a:p>
            <a:pPr indent="-317500" lvl="0" marL="342900" rtl="0" algn="l">
              <a:lnSpc>
                <a:spcPct val="120000"/>
              </a:lnSpc>
              <a:spcBef>
                <a:spcPts val="1800"/>
              </a:spcBef>
              <a:spcAft>
                <a:spcPts val="0"/>
              </a:spcAft>
              <a:buClr>
                <a:schemeClr val="accent1"/>
              </a:buClr>
              <a:buSzPts val="2000"/>
              <a:buFont typeface="Arial"/>
              <a:buChar char="•"/>
            </a:pPr>
            <a:r>
              <a:rPr i="0" lang="en-US" sz="2000"/>
              <a:t>The spark streaming process used the pipelined model which consists of StringIndexer, RegexTokenizer, StopWordsRemover, HashingTF, IDF and RandomForestClassifier processes to make prediction on incoming tweets from kafka.</a:t>
            </a:r>
            <a:endParaRPr i="0" sz="2000"/>
          </a:p>
          <a:p>
            <a:pPr indent="-317500" lvl="0" marL="342900" rtl="0" algn="l">
              <a:lnSpc>
                <a:spcPct val="120000"/>
              </a:lnSpc>
              <a:spcBef>
                <a:spcPts val="1800"/>
              </a:spcBef>
              <a:spcAft>
                <a:spcPts val="0"/>
              </a:spcAft>
              <a:buClr>
                <a:schemeClr val="accent1"/>
              </a:buClr>
              <a:buSzPts val="2000"/>
              <a:buFont typeface="Arial"/>
              <a:buChar char="•"/>
            </a:pPr>
            <a:r>
              <a:rPr i="0" lang="en-US" sz="2000"/>
              <a:t>Then the real time incoming tweet are predicted with this  trained pipelined model, and the prediction and location are saved at the elasticsearch, which later on be visualized via kibana.</a:t>
            </a:r>
            <a:endParaRPr i="0" sz="2000"/>
          </a:p>
          <a:p>
            <a:pPr indent="0" lvl="0" marL="0" rtl="0" algn="l">
              <a:lnSpc>
                <a:spcPct val="120000"/>
              </a:lnSpc>
              <a:spcBef>
                <a:spcPts val="1800"/>
              </a:spcBef>
              <a:spcAft>
                <a:spcPts val="0"/>
              </a:spcAft>
              <a:buClr>
                <a:schemeClr val="accent1"/>
              </a:buClr>
              <a:buSzPts val="2400"/>
              <a:buNone/>
            </a:pPr>
            <a:r>
              <a:t/>
            </a:r>
            <a:endParaRPr sz="2000"/>
          </a:p>
        </p:txBody>
      </p:sp>
      <p:sp>
        <p:nvSpPr>
          <p:cNvPr id="158" name="Google Shape;158;p19"/>
          <p:cNvSpPr txBox="1"/>
          <p:nvPr>
            <p:ph idx="3" type="body"/>
          </p:nvPr>
        </p:nvSpPr>
        <p:spPr>
          <a:xfrm>
            <a:off x="914400" y="482708"/>
            <a:ext cx="10363200" cy="4518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accent1"/>
              </a:buClr>
              <a:buSzPts val="1700"/>
              <a:buNone/>
            </a:pPr>
            <a:r>
              <a:rPr lang="en-US"/>
              <a:t>Real time traffic accident analysis based on tweets</a:t>
            </a:r>
            <a:endParaRPr/>
          </a:p>
        </p:txBody>
      </p:sp>
      <p:sp>
        <p:nvSpPr>
          <p:cNvPr id="159" name="Google Shape;159;p19"/>
          <p:cNvSpPr txBox="1"/>
          <p:nvPr>
            <p:ph idx="4" type="body"/>
          </p:nvPr>
        </p:nvSpPr>
        <p:spPr>
          <a:xfrm>
            <a:off x="914400" y="6428256"/>
            <a:ext cx="6705600" cy="168000"/>
          </a:xfrm>
          <a:prstGeom prst="rect">
            <a:avLst/>
          </a:prstGeom>
          <a:noFill/>
          <a:ln>
            <a:noFill/>
          </a:ln>
        </p:spPr>
        <p:txBody>
          <a:bodyPr anchorCtr="0" anchor="b" bIns="0" lIns="0" spcFirstLastPara="1" rIns="0" wrap="square" tIns="0">
            <a:noAutofit/>
          </a:bodyPr>
          <a:lstStyle/>
          <a:p>
            <a:pPr indent="0" lvl="0" marL="0" rtl="0" algn="l">
              <a:lnSpc>
                <a:spcPct val="120000"/>
              </a:lnSpc>
              <a:spcBef>
                <a:spcPts val="0"/>
              </a:spcBef>
              <a:spcAft>
                <a:spcPts val="0"/>
              </a:spcAft>
              <a:buClr>
                <a:srgbClr val="AEABAB"/>
              </a:buClr>
              <a:buSzPts val="1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dk1"/>
              </a:buClr>
              <a:buSzPts val="4000"/>
              <a:buFont typeface="Libre Franklin"/>
              <a:buNone/>
            </a:pPr>
            <a:r>
              <a:rPr lang="en-US"/>
              <a:t>Offline Training model</a:t>
            </a:r>
            <a:endParaRPr/>
          </a:p>
        </p:txBody>
      </p:sp>
      <p:pic>
        <p:nvPicPr>
          <p:cNvPr descr="A picture containing clock&#10;&#10;Description automatically generated" id="166" name="Google Shape;166;p20"/>
          <p:cNvPicPr preferRelativeResize="0"/>
          <p:nvPr>
            <p:ph idx="1" type="body"/>
          </p:nvPr>
        </p:nvPicPr>
        <p:blipFill rotWithShape="1">
          <a:blip r:embed="rId3">
            <a:alphaModFix/>
          </a:blip>
          <a:srcRect b="0" l="0" r="0" t="0"/>
          <a:stretch/>
        </p:blipFill>
        <p:spPr>
          <a:xfrm>
            <a:off x="1801908" y="1628480"/>
            <a:ext cx="8779006" cy="4637415"/>
          </a:xfrm>
          <a:prstGeom prst="rect">
            <a:avLst/>
          </a:prstGeom>
          <a:noFill/>
          <a:ln>
            <a:noFill/>
          </a:ln>
        </p:spPr>
      </p:pic>
      <p:sp>
        <p:nvSpPr>
          <p:cNvPr id="167" name="Google Shape;167;p20"/>
          <p:cNvSpPr txBox="1"/>
          <p:nvPr>
            <p:ph idx="4" type="body"/>
          </p:nvPr>
        </p:nvSpPr>
        <p:spPr>
          <a:xfrm>
            <a:off x="914399" y="5689529"/>
            <a:ext cx="10228217" cy="906658"/>
          </a:xfrm>
          <a:prstGeom prst="rect">
            <a:avLst/>
          </a:prstGeom>
          <a:noFill/>
          <a:ln>
            <a:noFill/>
          </a:ln>
        </p:spPr>
        <p:txBody>
          <a:bodyPr anchorCtr="0" anchor="b" bIns="0" lIns="0" spcFirstLastPara="1" rIns="0" wrap="square" tIns="0">
            <a:noAutofit/>
          </a:bodyPr>
          <a:lstStyle/>
          <a:p>
            <a:pPr indent="-63500" lvl="0" marL="0" rtl="0" algn="l">
              <a:lnSpc>
                <a:spcPct val="120000"/>
              </a:lnSpc>
              <a:spcBef>
                <a:spcPts val="0"/>
              </a:spcBef>
              <a:spcAft>
                <a:spcPts val="0"/>
              </a:spcAft>
              <a:buClr>
                <a:srgbClr val="AEABAB"/>
              </a:buClr>
              <a:buSzPts val="1000"/>
              <a:buChar char="​"/>
            </a:pPr>
            <a:r>
              <a:rPr lang="en-US"/>
              <a:t>https://www.google.com/url?sa=i&amp;url=https%3A%2F%2Fwww.i2tutorials.com%2Ftop-machine-learning-interview-questions-and-answers%2Fwhat-are-the-differences-between-supervised-machine-learning-and-unsupervised-machine-learning%2F&amp;psig=AOvVaw0KlqTp--NpSnIaOLP1ykZ6&amp;ust=1575837937456000&amp;source=images&amp;cd=vfe&amp;ved=0CAIQjRxqFwoTCLjwwYO0pOYCFQAAAAAdAAAAABAj</a:t>
            </a:r>
            <a:endParaRPr/>
          </a:p>
        </p:txBody>
      </p:sp>
      <p:sp>
        <p:nvSpPr>
          <p:cNvPr id="168" name="Google Shape;168;p20"/>
          <p:cNvSpPr txBox="1"/>
          <p:nvPr>
            <p:ph idx="3" type="body"/>
          </p:nvPr>
        </p:nvSpPr>
        <p:spPr>
          <a:xfrm>
            <a:off x="914400" y="482708"/>
            <a:ext cx="10363200" cy="451948"/>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accent1"/>
              </a:buClr>
              <a:buSzPts val="1700"/>
              <a:buNone/>
            </a:pPr>
            <a:r>
              <a:rPr lang="en-US"/>
              <a:t>Model Training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dk1"/>
              </a:buClr>
              <a:buSzPts val="4000"/>
              <a:buFont typeface="Libre Franklin"/>
              <a:buNone/>
            </a:pPr>
            <a:r>
              <a:rPr lang="en-US"/>
              <a:t>Random forest</a:t>
            </a:r>
            <a:endParaRPr/>
          </a:p>
        </p:txBody>
      </p:sp>
      <p:sp>
        <p:nvSpPr>
          <p:cNvPr id="175" name="Google Shape;175;p21"/>
          <p:cNvSpPr txBox="1"/>
          <p:nvPr>
            <p:ph idx="1" type="body"/>
          </p:nvPr>
        </p:nvSpPr>
        <p:spPr>
          <a:xfrm>
            <a:off x="914400" y="2083443"/>
            <a:ext cx="5283200" cy="3736786"/>
          </a:xfrm>
          <a:prstGeom prst="rect">
            <a:avLst/>
          </a:prstGeom>
          <a:noFill/>
          <a:ln>
            <a:noFill/>
          </a:ln>
        </p:spPr>
        <p:txBody>
          <a:bodyPr anchorCtr="0" anchor="t" bIns="0" lIns="0" spcFirstLastPara="1" rIns="0" wrap="square" tIns="0">
            <a:noAutofit/>
          </a:bodyPr>
          <a:lstStyle/>
          <a:p>
            <a:pPr indent="-152400" lvl="0" marL="0" rtl="0" algn="l">
              <a:lnSpc>
                <a:spcPct val="120000"/>
              </a:lnSpc>
              <a:spcBef>
                <a:spcPts val="0"/>
              </a:spcBef>
              <a:spcAft>
                <a:spcPts val="0"/>
              </a:spcAft>
              <a:buClr>
                <a:schemeClr val="accent1"/>
              </a:buClr>
              <a:buSzPts val="2400"/>
              <a:buChar char="​"/>
            </a:pPr>
            <a:r>
              <a:rPr lang="en-US"/>
              <a:t>In short, the random forest is several Decision Trees combined.</a:t>
            </a:r>
            <a:endParaRPr/>
          </a:p>
          <a:p>
            <a:pPr indent="-101600" lvl="0" marL="0" rtl="0" algn="l">
              <a:lnSpc>
                <a:spcPct val="120000"/>
              </a:lnSpc>
              <a:spcBef>
                <a:spcPts val="1800"/>
              </a:spcBef>
              <a:spcAft>
                <a:spcPts val="0"/>
              </a:spcAft>
              <a:buClr>
                <a:schemeClr val="accent1"/>
              </a:buClr>
              <a:buSzPts val="1600"/>
              <a:buChar char="​"/>
            </a:pPr>
            <a:r>
              <a:rPr lang="en-US" sz="1600"/>
              <a:t>The samples are </a:t>
            </a:r>
            <a:r>
              <a:rPr lang="en-US" sz="1600" u="sng">
                <a:solidFill>
                  <a:schemeClr val="hlink"/>
                </a:solidFill>
                <a:hlinkClick r:id="rId3"/>
              </a:rPr>
              <a:t>drawn with replacement</a:t>
            </a:r>
            <a:r>
              <a:rPr lang="en-US" sz="1600"/>
              <a:t>, known as bootstrapping, which means that some samples will be used multiple times in a single tree.</a:t>
            </a:r>
            <a:endParaRPr/>
          </a:p>
          <a:p>
            <a:pPr indent="-152400" lvl="0" marL="0" rtl="0" algn="l">
              <a:lnSpc>
                <a:spcPct val="120000"/>
              </a:lnSpc>
              <a:spcBef>
                <a:spcPts val="1800"/>
              </a:spcBef>
              <a:spcAft>
                <a:spcPts val="0"/>
              </a:spcAft>
              <a:buClr>
                <a:schemeClr val="accent1"/>
              </a:buClr>
              <a:buSzPts val="2400"/>
              <a:buChar char="​"/>
            </a:pPr>
            <a:r>
              <a:rPr lang="en-US"/>
              <a:t>Although each decision tree would have high variances, the overall forest low variance and at the same time keep low bias.</a:t>
            </a:r>
            <a:endParaRPr/>
          </a:p>
          <a:p>
            <a:pPr indent="0" lvl="0" marL="0" rtl="0" algn="l">
              <a:lnSpc>
                <a:spcPct val="120000"/>
              </a:lnSpc>
              <a:spcBef>
                <a:spcPts val="1800"/>
              </a:spcBef>
              <a:spcAft>
                <a:spcPts val="0"/>
              </a:spcAft>
              <a:buClr>
                <a:schemeClr val="accent1"/>
              </a:buClr>
              <a:buSzPts val="1600"/>
              <a:buNone/>
            </a:pPr>
            <a:r>
              <a:t/>
            </a:r>
            <a:endParaRPr sz="1600"/>
          </a:p>
        </p:txBody>
      </p:sp>
      <p:pic>
        <p:nvPicPr>
          <p:cNvPr descr="A close up of a map&#10;&#10;Description automatically generated" id="176" name="Google Shape;176;p21"/>
          <p:cNvPicPr preferRelativeResize="0"/>
          <p:nvPr>
            <p:ph idx="2" type="body"/>
          </p:nvPr>
        </p:nvPicPr>
        <p:blipFill rotWithShape="1">
          <a:blip r:embed="rId4">
            <a:alphaModFix/>
          </a:blip>
          <a:srcRect b="0" l="0" r="0" t="0"/>
          <a:stretch/>
        </p:blipFill>
        <p:spPr>
          <a:xfrm>
            <a:off x="6165373" y="2084952"/>
            <a:ext cx="5641840" cy="3096648"/>
          </a:xfrm>
          <a:prstGeom prst="rect">
            <a:avLst/>
          </a:prstGeom>
          <a:noFill/>
          <a:ln>
            <a:noFill/>
          </a:ln>
        </p:spPr>
      </p:pic>
      <p:sp>
        <p:nvSpPr>
          <p:cNvPr id="177" name="Google Shape;177;p21"/>
          <p:cNvSpPr txBox="1"/>
          <p:nvPr>
            <p:ph idx="3" type="body"/>
          </p:nvPr>
        </p:nvSpPr>
        <p:spPr>
          <a:xfrm>
            <a:off x="914400" y="482708"/>
            <a:ext cx="10363200" cy="451948"/>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accent1"/>
              </a:buClr>
              <a:buSzPts val="1700"/>
              <a:buNone/>
            </a:pPr>
            <a:r>
              <a:rPr lang="en-US"/>
              <a:t>Model Selection</a:t>
            </a:r>
            <a:endParaRPr/>
          </a:p>
        </p:txBody>
      </p:sp>
      <p:sp>
        <p:nvSpPr>
          <p:cNvPr id="178" name="Google Shape;178;p21"/>
          <p:cNvSpPr txBox="1"/>
          <p:nvPr>
            <p:ph idx="4" type="body"/>
          </p:nvPr>
        </p:nvSpPr>
        <p:spPr>
          <a:xfrm>
            <a:off x="914400" y="6428256"/>
            <a:ext cx="6705600" cy="167931"/>
          </a:xfrm>
          <a:prstGeom prst="rect">
            <a:avLst/>
          </a:prstGeom>
          <a:noFill/>
          <a:ln>
            <a:noFill/>
          </a:ln>
        </p:spPr>
        <p:txBody>
          <a:bodyPr anchorCtr="0" anchor="b" bIns="0" lIns="0" spcFirstLastPara="1" rIns="0" wrap="square" tIns="0">
            <a:noAutofit/>
          </a:bodyPr>
          <a:lstStyle/>
          <a:p>
            <a:pPr indent="-63500" lvl="0" marL="0" rtl="0" algn="l">
              <a:lnSpc>
                <a:spcPct val="120000"/>
              </a:lnSpc>
              <a:spcBef>
                <a:spcPts val="0"/>
              </a:spcBef>
              <a:spcAft>
                <a:spcPts val="0"/>
              </a:spcAft>
              <a:buClr>
                <a:srgbClr val="AEABAB"/>
              </a:buClr>
              <a:buSzPts val="1000"/>
              <a:buChar char="​"/>
            </a:pPr>
            <a:r>
              <a:rPr lang="en-US"/>
              <a:t>https://i.stack.imgur.com/iY55n.jpg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2"/>
          <p:cNvSpPr/>
          <p:nvPr>
            <p:ph idx="2" type="chart"/>
          </p:nvPr>
        </p:nvSpPr>
        <p:spPr>
          <a:xfrm>
            <a:off x="914400" y="2057400"/>
            <a:ext cx="10363200" cy="4000500"/>
          </a:xfrm>
          <a:prstGeom prst="rect">
            <a:avLst/>
          </a:prstGeom>
          <a:noFill/>
          <a:ln>
            <a:noFill/>
          </a:ln>
        </p:spPr>
        <p:txBody>
          <a:bodyPr anchorCtr="0" anchor="t" bIns="0" lIns="0" spcFirstLastPara="1" rIns="0" wrap="square" tIns="0">
            <a:noAutofit/>
          </a:bodyPr>
          <a:lstStyle/>
          <a:p>
            <a:pPr indent="0" lvl="0" marL="0" rtl="0" algn="ctr">
              <a:spcBef>
                <a:spcPts val="600"/>
              </a:spcBef>
              <a:spcAft>
                <a:spcPts val="1200"/>
              </a:spcAft>
              <a:buNone/>
            </a:pPr>
            <a:r>
              <a:t/>
            </a:r>
            <a:endParaRPr/>
          </a:p>
        </p:txBody>
      </p:sp>
      <p:sp>
        <p:nvSpPr>
          <p:cNvPr id="185" name="Google Shape;185;p22"/>
          <p:cNvSpPr txBox="1"/>
          <p:nvPr>
            <p:ph idx="1" type="body"/>
          </p:nvPr>
        </p:nvSpPr>
        <p:spPr>
          <a:xfrm>
            <a:off x="914400" y="6428256"/>
            <a:ext cx="6705600" cy="167931"/>
          </a:xfrm>
          <a:prstGeom prst="rect">
            <a:avLst/>
          </a:prstGeom>
          <a:noFill/>
          <a:ln>
            <a:noFill/>
          </a:ln>
        </p:spPr>
        <p:txBody>
          <a:bodyPr anchorCtr="0" anchor="b" bIns="0" lIns="0" spcFirstLastPara="1" rIns="0" wrap="square" tIns="0">
            <a:noAutofit/>
          </a:bodyPr>
          <a:lstStyle/>
          <a:p>
            <a:pPr indent="-63500" lvl="0" marL="0" rtl="0" algn="l">
              <a:lnSpc>
                <a:spcPct val="120000"/>
              </a:lnSpc>
              <a:spcBef>
                <a:spcPts val="0"/>
              </a:spcBef>
              <a:spcAft>
                <a:spcPts val="0"/>
              </a:spcAft>
              <a:buClr>
                <a:srgbClr val="AEABAB"/>
              </a:buClr>
              <a:buSzPts val="1000"/>
              <a:buChar char="​"/>
            </a:pPr>
            <a:r>
              <a:rPr lang="en-US"/>
              <a:t>Footer information</a:t>
            </a:r>
            <a:endParaRPr/>
          </a:p>
        </p:txBody>
      </p:sp>
      <p:sp>
        <p:nvSpPr>
          <p:cNvPr id="186" name="Google Shape;186;p22"/>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dk1"/>
              </a:buClr>
              <a:buSzPts val="4000"/>
              <a:buFont typeface="Libre Franklin"/>
              <a:buNone/>
            </a:pPr>
            <a:r>
              <a:rPr lang="en-US"/>
              <a:t>Preprocess</a:t>
            </a:r>
            <a:endParaRPr/>
          </a:p>
        </p:txBody>
      </p:sp>
      <p:graphicFrame>
        <p:nvGraphicFramePr>
          <p:cNvPr id="187" name="Google Shape;187;p22"/>
          <p:cNvGraphicFramePr/>
          <p:nvPr/>
        </p:nvGraphicFramePr>
        <p:xfrm>
          <a:off x="222069" y="1528356"/>
          <a:ext cx="3000000" cy="3000000"/>
        </p:xfrm>
        <a:graphic>
          <a:graphicData uri="http://schemas.openxmlformats.org/drawingml/2006/table">
            <a:tbl>
              <a:tblPr>
                <a:noFill/>
                <a:tableStyleId>{546E2664-FFE3-4161-B739-FB86B7C4FC93}</a:tableStyleId>
              </a:tblPr>
              <a:tblGrid>
                <a:gridCol w="1885400"/>
                <a:gridCol w="1885400"/>
                <a:gridCol w="1948050"/>
                <a:gridCol w="1822750"/>
                <a:gridCol w="1885400"/>
                <a:gridCol w="1885400"/>
              </a:tblGrid>
              <a:tr h="580850">
                <a:tc>
                  <a:txBody>
                    <a:bodyPr/>
                    <a:lstStyle/>
                    <a:p>
                      <a:pPr indent="0" lvl="0" marL="0" marR="0" rtl="0" algn="l">
                        <a:spcBef>
                          <a:spcPts val="0"/>
                        </a:spcBef>
                        <a:spcAft>
                          <a:spcPts val="0"/>
                        </a:spcAft>
                        <a:buNone/>
                      </a:pPr>
                      <a:r>
                        <a:t/>
                      </a:r>
                      <a:endParaRPr b="0" sz="1600">
                        <a:solidFill>
                          <a:schemeClr val="dk2"/>
                        </a:solidFill>
                        <a:latin typeface="Libre Franklin"/>
                        <a:ea typeface="Libre Franklin"/>
                        <a:cs typeface="Libre Franklin"/>
                        <a:sym typeface="Libre Franklin"/>
                      </a:endParaRPr>
                    </a:p>
                  </a:txBody>
                  <a:tcPr marT="73150" marB="73150"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600">
                          <a:solidFill>
                            <a:schemeClr val="dk2"/>
                          </a:solidFill>
                          <a:latin typeface="Libre Franklin"/>
                          <a:ea typeface="Libre Franklin"/>
                          <a:cs typeface="Libre Franklin"/>
                          <a:sym typeface="Libre Franklin"/>
                        </a:rPr>
                        <a:t>StringIndexer</a:t>
                      </a:r>
                      <a:endParaRPr b="0" sz="1600">
                        <a:solidFill>
                          <a:schemeClr val="dk2"/>
                        </a:solidFill>
                        <a:latin typeface="Libre Franklin"/>
                        <a:ea typeface="Libre Franklin"/>
                        <a:cs typeface="Libre Franklin"/>
                        <a:sym typeface="Libre Franklin"/>
                      </a:endParaRPr>
                    </a:p>
                  </a:txBody>
                  <a:tcPr marT="73150" marB="73150"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600">
                          <a:solidFill>
                            <a:schemeClr val="dk2"/>
                          </a:solidFill>
                          <a:latin typeface="Libre Franklin"/>
                          <a:ea typeface="Libre Franklin"/>
                          <a:cs typeface="Libre Franklin"/>
                          <a:sym typeface="Libre Franklin"/>
                        </a:rPr>
                        <a:t>RegexTokenizer</a:t>
                      </a:r>
                      <a:endParaRPr b="0" sz="1600">
                        <a:solidFill>
                          <a:schemeClr val="dk2"/>
                        </a:solidFill>
                        <a:latin typeface="Libre Franklin"/>
                        <a:ea typeface="Libre Franklin"/>
                        <a:cs typeface="Libre Franklin"/>
                        <a:sym typeface="Libre Franklin"/>
                      </a:endParaRPr>
                    </a:p>
                  </a:txBody>
                  <a:tcPr marT="73150" marB="73150"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2"/>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None/>
                      </a:pPr>
                      <a:r>
                        <a:rPr b="0" lang="en-US" sz="1600">
                          <a:solidFill>
                            <a:schemeClr val="dk2"/>
                          </a:solidFill>
                          <a:latin typeface="Libre Franklin"/>
                          <a:ea typeface="Libre Franklin"/>
                          <a:cs typeface="Libre Franklin"/>
                          <a:sym typeface="Libre Franklin"/>
                        </a:rPr>
                        <a:t>StopWordsRemover</a:t>
                      </a:r>
                      <a:endParaRPr b="0" sz="1600">
                        <a:solidFill>
                          <a:schemeClr val="dk2"/>
                        </a:solidFill>
                        <a:latin typeface="Libre Franklin"/>
                        <a:ea typeface="Libre Franklin"/>
                        <a:cs typeface="Libre Franklin"/>
                        <a:sym typeface="Libre Franklin"/>
                      </a:endParaRPr>
                    </a:p>
                  </a:txBody>
                  <a:tcPr marT="73150" marB="73150"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600">
                          <a:solidFill>
                            <a:schemeClr val="dk2"/>
                          </a:solidFill>
                          <a:latin typeface="Libre Franklin"/>
                          <a:ea typeface="Libre Franklin"/>
                          <a:cs typeface="Libre Franklin"/>
                          <a:sym typeface="Libre Franklin"/>
                        </a:rPr>
                        <a:t>HashingTF</a:t>
                      </a:r>
                      <a:endParaRPr b="0" sz="1600">
                        <a:solidFill>
                          <a:schemeClr val="dk2"/>
                        </a:solidFill>
                        <a:latin typeface="Libre Franklin"/>
                        <a:ea typeface="Libre Franklin"/>
                        <a:cs typeface="Libre Franklin"/>
                        <a:sym typeface="Libre Franklin"/>
                      </a:endParaRPr>
                    </a:p>
                  </a:txBody>
                  <a:tcPr marT="73150" marB="73150"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600">
                          <a:solidFill>
                            <a:schemeClr val="dk2"/>
                          </a:solidFill>
                          <a:latin typeface="Libre Franklin"/>
                          <a:ea typeface="Libre Franklin"/>
                          <a:cs typeface="Libre Franklin"/>
                          <a:sym typeface="Libre Franklin"/>
                        </a:rPr>
                        <a:t> Inverse Document Frequency (IDF)</a:t>
                      </a:r>
                      <a:endParaRPr/>
                    </a:p>
                  </a:txBody>
                  <a:tcPr marT="73150" marB="73150"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r>
              <a:tr h="1256625">
                <a:tc>
                  <a:txBody>
                    <a:bodyPr/>
                    <a:lstStyle/>
                    <a:p>
                      <a:pPr indent="0" lvl="0" marL="0" marR="0" rtl="0" algn="l">
                        <a:lnSpc>
                          <a:spcPct val="100000"/>
                        </a:lnSpc>
                        <a:spcBef>
                          <a:spcPts val="0"/>
                        </a:spcBef>
                        <a:spcAft>
                          <a:spcPts val="0"/>
                        </a:spcAft>
                        <a:buNone/>
                      </a:pPr>
                      <a:r>
                        <a:rPr b="0" lang="en-US" sz="1600">
                          <a:solidFill>
                            <a:schemeClr val="dk2"/>
                          </a:solidFill>
                          <a:latin typeface="Libre Franklin"/>
                          <a:ea typeface="Libre Franklin"/>
                          <a:cs typeface="Libre Franklin"/>
                          <a:sym typeface="Libre Franklin"/>
                        </a:rPr>
                        <a:t>Definition</a:t>
                      </a:r>
                      <a:endParaRPr/>
                    </a:p>
                  </a:txBody>
                  <a:tcPr marT="182875" marB="182875" marR="182875" marL="91450">
                    <a:lnT cap="flat" cmpd="sng" w="381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100">
                          <a:solidFill>
                            <a:schemeClr val="dk2"/>
                          </a:solidFill>
                          <a:latin typeface="Libre Franklin"/>
                          <a:ea typeface="Libre Franklin"/>
                          <a:cs typeface="Libre Franklin"/>
                          <a:sym typeface="Libre Franklin"/>
                        </a:rPr>
                        <a:t>Translate all the String classification to numeric</a:t>
                      </a:r>
                      <a:endParaRPr/>
                    </a:p>
                  </a:txBody>
                  <a:tcPr marT="182875" marB="182875" marR="182875" marL="91450">
                    <a:lnT cap="flat" cmpd="sng" w="381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2"/>
                        </a:buClr>
                        <a:buSzPts val="1100"/>
                        <a:buFont typeface="Libre Franklin"/>
                        <a:buNone/>
                      </a:pPr>
                      <a:r>
                        <a:rPr lang="en-US" sz="1100">
                          <a:solidFill>
                            <a:schemeClr val="dk2"/>
                          </a:solidFill>
                          <a:latin typeface="Libre Franklin"/>
                          <a:ea typeface="Libre Franklin"/>
                          <a:cs typeface="Libre Franklin"/>
                          <a:sym typeface="Libre Franklin"/>
                        </a:rPr>
                        <a:t>extracts tokens  by matching the regex (Set Gap= False)</a:t>
                      </a:r>
                      <a:endParaRPr/>
                    </a:p>
                  </a:txBody>
                  <a:tcPr marT="182875" marB="182875" marR="182875" marL="91450">
                    <a:lnT cap="flat" cmpd="sng" w="381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2"/>
                        </a:buClr>
                        <a:buSzPts val="1100"/>
                        <a:buFont typeface="Libre Franklin"/>
                        <a:buNone/>
                      </a:pPr>
                      <a:r>
                        <a:rPr lang="en-US" sz="1100">
                          <a:solidFill>
                            <a:schemeClr val="dk2"/>
                          </a:solidFill>
                          <a:latin typeface="Libre Franklin"/>
                          <a:ea typeface="Libre Franklin"/>
                          <a:cs typeface="Libre Franklin"/>
                          <a:sym typeface="Libre Franklin"/>
                        </a:rPr>
                        <a:t>drops all the stop words from the input sequences</a:t>
                      </a:r>
                      <a:endParaRPr/>
                    </a:p>
                  </a:txBody>
                  <a:tcPr marT="182875" marB="182875" marR="182875" marL="91450">
                    <a:lnT cap="flat" cmpd="sng" w="381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2"/>
                        </a:buClr>
                        <a:buSzPts val="1100"/>
                        <a:buFont typeface="Libre Franklin"/>
                        <a:buNone/>
                      </a:pPr>
                      <a:r>
                        <a:rPr lang="en-US" sz="1100">
                          <a:solidFill>
                            <a:schemeClr val="dk2"/>
                          </a:solidFill>
                          <a:latin typeface="Libre Franklin"/>
                          <a:ea typeface="Libre Franklin"/>
                          <a:cs typeface="Libre Franklin"/>
                          <a:sym typeface="Libre Franklin"/>
                        </a:rPr>
                        <a:t>takes sets of terms and converts those sets into fixed-length feature vectors</a:t>
                      </a:r>
                      <a:endParaRPr/>
                    </a:p>
                  </a:txBody>
                  <a:tcPr marT="182875" marB="182875" marR="182875" marL="91450">
                    <a:lnT cap="flat" cmpd="sng" w="381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2"/>
                        </a:buClr>
                        <a:buSzPts val="1100"/>
                        <a:buFont typeface="Libre Franklin"/>
                        <a:buNone/>
                      </a:pPr>
                      <a:r>
                        <a:rPr lang="en-US" sz="1100">
                          <a:solidFill>
                            <a:schemeClr val="dk2"/>
                          </a:solidFill>
                          <a:latin typeface="Libre Franklin"/>
                          <a:ea typeface="Libre Franklin"/>
                          <a:cs typeface="Libre Franklin"/>
                          <a:sym typeface="Libre Franklin"/>
                        </a:rPr>
                        <a:t>rescale the feature vectors</a:t>
                      </a:r>
                      <a:endParaRPr/>
                    </a:p>
                  </a:txBody>
                  <a:tcPr marT="182875" marB="182875" marR="182875" marL="91450">
                    <a:lnT cap="flat" cmpd="sng" w="381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r>
              <a:tr h="717125">
                <a:tc>
                  <a:txBody>
                    <a:bodyPr/>
                    <a:lstStyle/>
                    <a:p>
                      <a:pPr indent="0" lvl="0" marL="0" marR="0" rtl="0" algn="l">
                        <a:lnSpc>
                          <a:spcPct val="100000"/>
                        </a:lnSpc>
                        <a:spcBef>
                          <a:spcPts val="0"/>
                        </a:spcBef>
                        <a:spcAft>
                          <a:spcPts val="0"/>
                        </a:spcAft>
                        <a:buNone/>
                      </a:pPr>
                      <a:r>
                        <a:rPr b="0" lang="en-US" sz="1600">
                          <a:solidFill>
                            <a:schemeClr val="dk2"/>
                          </a:solidFill>
                          <a:latin typeface="Libre Franklin"/>
                          <a:ea typeface="Libre Franklin"/>
                          <a:cs typeface="Libre Franklin"/>
                          <a:sym typeface="Libre Franklin"/>
                        </a:rPr>
                        <a:t>Example</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100">
                          <a:solidFill>
                            <a:schemeClr val="dk2"/>
                          </a:solidFill>
                          <a:latin typeface="Libre Franklin"/>
                          <a:ea typeface="Libre Franklin"/>
                          <a:cs typeface="Libre Franklin"/>
                          <a:sym typeface="Libre Franklin"/>
                        </a:rPr>
                        <a:t>No:0,Crash:1,Fire:2,Shooting:3</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1100">
                        <a:solidFill>
                          <a:schemeClr val="dk2"/>
                        </a:solidFill>
                        <a:latin typeface="Libre Franklin"/>
                        <a:ea typeface="Libre Franklin"/>
                        <a:cs typeface="Libre Franklin"/>
                        <a:sym typeface="Libre Franklin"/>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Libre Franklin"/>
                        <a:buNone/>
                      </a:pPr>
                      <a:r>
                        <a:t/>
                      </a:r>
                      <a:endParaRPr sz="1100">
                        <a:solidFill>
                          <a:schemeClr val="dk2"/>
                        </a:solidFill>
                        <a:latin typeface="Libre Franklin"/>
                        <a:ea typeface="Libre Franklin"/>
                        <a:cs typeface="Libre Franklin"/>
                        <a:sym typeface="Libre Franklin"/>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1100">
                        <a:solidFill>
                          <a:schemeClr val="dk2"/>
                        </a:solidFill>
                        <a:latin typeface="Libre Franklin"/>
                        <a:ea typeface="Libre Franklin"/>
                        <a:cs typeface="Libre Franklin"/>
                        <a:sym typeface="Libre Franklin"/>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1100">
                        <a:solidFill>
                          <a:schemeClr val="dk2"/>
                        </a:solidFill>
                        <a:latin typeface="Libre Franklin"/>
                        <a:ea typeface="Libre Franklin"/>
                        <a:cs typeface="Libre Franklin"/>
                        <a:sym typeface="Libre Franklin"/>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r>
              <a:tr h="1256625">
                <a:tc>
                  <a:txBody>
                    <a:bodyPr/>
                    <a:lstStyle/>
                    <a:p>
                      <a:pPr indent="0" lvl="0" marL="0" marR="0" rtl="0" algn="l">
                        <a:lnSpc>
                          <a:spcPct val="100000"/>
                        </a:lnSpc>
                        <a:spcBef>
                          <a:spcPts val="0"/>
                        </a:spcBef>
                        <a:spcAft>
                          <a:spcPts val="0"/>
                        </a:spcAft>
                        <a:buNone/>
                      </a:pPr>
                      <a:r>
                        <a:rPr b="0" lang="en-US" sz="1600">
                          <a:solidFill>
                            <a:schemeClr val="dk2"/>
                          </a:solidFill>
                          <a:latin typeface="Libre Franklin"/>
                          <a:ea typeface="Libre Franklin"/>
                          <a:cs typeface="Libre Franklin"/>
                          <a:sym typeface="Libre Franklin"/>
                        </a:rPr>
                        <a:t>Input</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100">
                          <a:solidFill>
                            <a:schemeClr val="dk2"/>
                          </a:solidFill>
                          <a:latin typeface="Libre Franklin"/>
                          <a:ea typeface="Libre Franklin"/>
                          <a:cs typeface="Libre Franklin"/>
                          <a:sym typeface="Libre Franklin"/>
                        </a:rPr>
                        <a:t>Crash</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100">
                          <a:solidFill>
                            <a:schemeClr val="dk2"/>
                          </a:solidFill>
                          <a:latin typeface="Libre Franklin"/>
                          <a:ea typeface="Libre Franklin"/>
                          <a:cs typeface="Libre Franklin"/>
                          <a:sym typeface="Libre Franklin"/>
                        </a:rPr>
                        <a:t>This is a text block</a:t>
                      </a:r>
                      <a:r>
                        <a:rPr lang="en-US" sz="1100">
                          <a:solidFill>
                            <a:schemeClr val="dk2"/>
                          </a:solidFill>
                          <a:latin typeface="Libre Franklin"/>
                          <a:ea typeface="Libre Franklin"/>
                          <a:cs typeface="Libre Franklin"/>
                          <a:sym typeface="Libre Franklin"/>
                        </a:rPr>
                        <a:t> where you can tab across and add copy</a:t>
                      </a:r>
                      <a:endParaRPr sz="1100">
                        <a:solidFill>
                          <a:schemeClr val="dk2"/>
                        </a:solidFill>
                        <a:latin typeface="Libre Franklin"/>
                        <a:ea typeface="Libre Franklin"/>
                        <a:cs typeface="Libre Franklin"/>
                        <a:sym typeface="Libre Franklin"/>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100">
                          <a:solidFill>
                            <a:schemeClr val="dk2"/>
                          </a:solidFill>
                          <a:latin typeface="Libre Franklin"/>
                          <a:ea typeface="Libre Franklin"/>
                          <a:cs typeface="Libre Franklin"/>
                          <a:sym typeface="Libre Franklin"/>
                        </a:rPr>
                        <a:t>[take, route, 213, to, avoid, traffic, get, stuck, in, traffic, anyway, solution, drive, off, bridge, now, no, more, traffic, ever, again]</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2"/>
                        </a:buClr>
                        <a:buSzPts val="1100"/>
                        <a:buFont typeface="Libre Franklin"/>
                        <a:buNone/>
                      </a:pPr>
                      <a:r>
                        <a:rPr lang="en-US" sz="1100">
                          <a:solidFill>
                            <a:schemeClr val="dk2"/>
                          </a:solidFill>
                          <a:latin typeface="Libre Franklin"/>
                          <a:ea typeface="Libre Franklin"/>
                          <a:cs typeface="Libre Franklin"/>
                          <a:sym typeface="Libre Franklin"/>
                        </a:rPr>
                        <a:t>[take, route, 213, avoid, traffic, get, stuck, traffic, anyway, solution, drive, bridge, traffic, ever] </a:t>
                      </a:r>
                      <a:endParaRPr/>
                    </a:p>
                    <a:p>
                      <a:pPr indent="0" lvl="0" marL="0" marR="0" rtl="0" algn="l">
                        <a:lnSpc>
                          <a:spcPct val="100000"/>
                        </a:lnSpc>
                        <a:spcBef>
                          <a:spcPts val="600"/>
                        </a:spcBef>
                        <a:spcAft>
                          <a:spcPts val="0"/>
                        </a:spcAft>
                        <a:buNone/>
                      </a:pPr>
                      <a:r>
                        <a:t/>
                      </a:r>
                      <a:endParaRPr sz="1100">
                        <a:solidFill>
                          <a:schemeClr val="dk2"/>
                        </a:solidFill>
                        <a:latin typeface="Libre Franklin"/>
                        <a:ea typeface="Libre Franklin"/>
                        <a:cs typeface="Libre Franklin"/>
                        <a:sym typeface="Libre Franklin"/>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2"/>
                        </a:buClr>
                        <a:buSzPts val="1100"/>
                        <a:buFont typeface="Libre Franklin"/>
                        <a:buNone/>
                      </a:pPr>
                      <a:r>
                        <a:rPr lang="en-US" sz="1100">
                          <a:solidFill>
                            <a:schemeClr val="dk2"/>
                          </a:solidFill>
                          <a:latin typeface="Libre Franklin"/>
                          <a:ea typeface="Libre Franklin"/>
                          <a:cs typeface="Libre Franklin"/>
                          <a:sym typeface="Libre Franklin"/>
                        </a:rPr>
                        <a:t>(200,[4,23,55,80,103,109,124,148,159,177,181,194],[3.0,1.0,1.0,1.0,1.0,1.0,1.0,1.0,1.0,1.0,1.0,1.0])</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r>
              <a:tr h="1256625">
                <a:tc>
                  <a:txBody>
                    <a:bodyPr/>
                    <a:lstStyle/>
                    <a:p>
                      <a:pPr indent="0" lvl="0" marL="0" marR="0" rtl="0" algn="l">
                        <a:lnSpc>
                          <a:spcPct val="100000"/>
                        </a:lnSpc>
                        <a:spcBef>
                          <a:spcPts val="0"/>
                        </a:spcBef>
                        <a:spcAft>
                          <a:spcPts val="0"/>
                        </a:spcAft>
                        <a:buNone/>
                      </a:pPr>
                      <a:r>
                        <a:rPr b="0" lang="en-US" sz="1600">
                          <a:solidFill>
                            <a:schemeClr val="dk2"/>
                          </a:solidFill>
                          <a:latin typeface="Libre Franklin"/>
                          <a:ea typeface="Libre Franklin"/>
                          <a:cs typeface="Libre Franklin"/>
                          <a:sym typeface="Libre Franklin"/>
                        </a:rPr>
                        <a:t>Output</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100">
                          <a:solidFill>
                            <a:schemeClr val="dk2"/>
                          </a:solidFill>
                          <a:latin typeface="Libre Franklin"/>
                          <a:ea typeface="Libre Franklin"/>
                          <a:cs typeface="Libre Franklin"/>
                          <a:sym typeface="Libre Franklin"/>
                        </a:rPr>
                        <a:t>1</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100">
                          <a:solidFill>
                            <a:schemeClr val="dk2"/>
                          </a:solidFill>
                          <a:latin typeface="Libre Franklin"/>
                          <a:ea typeface="Libre Franklin"/>
                          <a:cs typeface="Libre Franklin"/>
                          <a:sym typeface="Libre Franklin"/>
                        </a:rPr>
                        <a:t>[take, route, 213, to, avoid, traffic, get, stuck, in, traffic, anyway, solution, drive, off, bridge, now, no, more, traffic, ever, again]</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100">
                          <a:solidFill>
                            <a:schemeClr val="dk2"/>
                          </a:solidFill>
                          <a:latin typeface="Libre Franklin"/>
                          <a:ea typeface="Libre Franklin"/>
                          <a:cs typeface="Libre Franklin"/>
                          <a:sym typeface="Libre Franklin"/>
                        </a:rPr>
                        <a:t>[take, route, 213, avoid, traffic, get, stuck, traffic, anyway, solution, drive, bridge, traffic, ever] </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100">
                          <a:solidFill>
                            <a:schemeClr val="dk2"/>
                          </a:solidFill>
                          <a:latin typeface="Libre Franklin"/>
                          <a:ea typeface="Libre Franklin"/>
                          <a:cs typeface="Libre Franklin"/>
                          <a:sym typeface="Libre Franklin"/>
                        </a:rPr>
                        <a:t>(200,[4,23,55,80,103,109,124,148,159,177,181,194],[3.0,1.0,1.0,1.0,1.0,1.0,1.0,1.0,1.0,1.0,1.0,1.0])</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100">
                          <a:solidFill>
                            <a:schemeClr val="dk2"/>
                          </a:solidFill>
                          <a:latin typeface="Libre Franklin"/>
                          <a:ea typeface="Libre Franklin"/>
                          <a:cs typeface="Libre Franklin"/>
                          <a:sym typeface="Libre Franklin"/>
                        </a:rPr>
                        <a:t>(200,[4,23,55,80,103,109,124,148,159,177,181,194],[7.1,3.2,2.7,3.1,2.7,3.3,3.2,2.6,2.5,3.2,3.2,3.0])</a:t>
                      </a:r>
                      <a:endParaRPr/>
                    </a:p>
                  </a:txBody>
                  <a:tcPr marT="182875" marB="18287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3"/>
          <p:cNvSpPr txBox="1"/>
          <p:nvPr>
            <p:ph idx="1" type="body"/>
          </p:nvPr>
        </p:nvSpPr>
        <p:spPr>
          <a:xfrm>
            <a:off x="914399" y="5020514"/>
            <a:ext cx="10363200" cy="981207"/>
          </a:xfrm>
          <a:prstGeom prst="rect">
            <a:avLst/>
          </a:prstGeom>
          <a:noFill/>
          <a:ln>
            <a:noFill/>
          </a:ln>
        </p:spPr>
        <p:txBody>
          <a:bodyPr anchorCtr="0" anchor="t" bIns="0" lIns="0" spcFirstLastPara="1" rIns="0" wrap="square" tIns="0">
            <a:noAutofit/>
          </a:bodyPr>
          <a:lstStyle/>
          <a:p>
            <a:pPr indent="-152400" lvl="0" marL="0" rtl="0" algn="l">
              <a:lnSpc>
                <a:spcPct val="120000"/>
              </a:lnSpc>
              <a:spcBef>
                <a:spcPts val="0"/>
              </a:spcBef>
              <a:spcAft>
                <a:spcPts val="0"/>
              </a:spcAft>
              <a:buClr>
                <a:schemeClr val="accent1"/>
              </a:buClr>
              <a:buSzPts val="2400"/>
              <a:buChar char="​"/>
            </a:pPr>
            <a:r>
              <a:rPr lang="en-US"/>
              <a:t>We split the dataset to 70% for training and 30% For testing and come out with accuracy for evaluation.</a:t>
            </a:r>
            <a:endParaRPr/>
          </a:p>
        </p:txBody>
      </p:sp>
      <p:pic>
        <p:nvPicPr>
          <p:cNvPr id="194" name="Google Shape;194;p23"/>
          <p:cNvPicPr preferRelativeResize="0"/>
          <p:nvPr/>
        </p:nvPicPr>
        <p:blipFill rotWithShape="1">
          <a:blip r:embed="rId3">
            <a:alphaModFix/>
          </a:blip>
          <a:srcRect b="0" l="0" r="0" t="0"/>
          <a:stretch/>
        </p:blipFill>
        <p:spPr>
          <a:xfrm>
            <a:off x="1841863" y="934656"/>
            <a:ext cx="8216537" cy="4085858"/>
          </a:xfrm>
          <a:prstGeom prst="rect">
            <a:avLst/>
          </a:prstGeom>
          <a:noFill/>
          <a:ln>
            <a:noFill/>
          </a:ln>
        </p:spPr>
      </p:pic>
      <p:sp>
        <p:nvSpPr>
          <p:cNvPr id="195" name="Google Shape;195;p23"/>
          <p:cNvSpPr txBox="1"/>
          <p:nvPr>
            <p:ph idx="4" type="body"/>
          </p:nvPr>
        </p:nvSpPr>
        <p:spPr>
          <a:xfrm>
            <a:off x="914400" y="6428256"/>
            <a:ext cx="6705600" cy="167931"/>
          </a:xfrm>
          <a:prstGeom prst="rect">
            <a:avLst/>
          </a:prstGeom>
          <a:noFill/>
          <a:ln>
            <a:noFill/>
          </a:ln>
        </p:spPr>
        <p:txBody>
          <a:bodyPr anchorCtr="0" anchor="b" bIns="0" lIns="0" spcFirstLastPara="1" rIns="0" wrap="square" tIns="0">
            <a:noAutofit/>
          </a:bodyPr>
          <a:lstStyle/>
          <a:p>
            <a:pPr indent="0" lvl="0" marL="0" rtl="0" algn="l">
              <a:lnSpc>
                <a:spcPct val="120000"/>
              </a:lnSpc>
              <a:spcBef>
                <a:spcPts val="0"/>
              </a:spcBef>
              <a:spcAft>
                <a:spcPts val="0"/>
              </a:spcAft>
              <a:buClr>
                <a:srgbClr val="AEABAB"/>
              </a:buClr>
              <a:buSzPts val="1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4"/>
          <p:cNvSpPr txBox="1"/>
          <p:nvPr>
            <p:ph idx="3" type="body"/>
          </p:nvPr>
        </p:nvSpPr>
        <p:spPr>
          <a:xfrm>
            <a:off x="855175" y="4110450"/>
            <a:ext cx="10422300" cy="1604400"/>
          </a:xfrm>
          <a:prstGeom prst="rect">
            <a:avLst/>
          </a:prstGeom>
          <a:noFill/>
          <a:ln>
            <a:noFill/>
          </a:ln>
        </p:spPr>
        <p:txBody>
          <a:bodyPr anchorCtr="0" anchor="t" bIns="0" lIns="0" spcFirstLastPara="1" rIns="0" wrap="square" tIns="0">
            <a:noAutofit/>
          </a:bodyPr>
          <a:lstStyle/>
          <a:p>
            <a:pPr indent="-152400" lvl="0" marL="0" rtl="0" algn="l">
              <a:lnSpc>
                <a:spcPct val="120000"/>
              </a:lnSpc>
              <a:spcBef>
                <a:spcPts val="0"/>
              </a:spcBef>
              <a:spcAft>
                <a:spcPts val="0"/>
              </a:spcAft>
              <a:buClr>
                <a:schemeClr val="accent1"/>
              </a:buClr>
              <a:buSzPts val="2400"/>
              <a:buChar char="​"/>
            </a:pPr>
            <a:r>
              <a:rPr lang="en-US"/>
              <a:t>For each RDD,</a:t>
            </a:r>
            <a:endParaRPr/>
          </a:p>
          <a:p>
            <a:pPr indent="-152400" lvl="0" marL="0" rtl="0" algn="l">
              <a:lnSpc>
                <a:spcPct val="120000"/>
              </a:lnSpc>
              <a:spcBef>
                <a:spcPts val="1800"/>
              </a:spcBef>
              <a:spcAft>
                <a:spcPts val="0"/>
              </a:spcAft>
              <a:buClr>
                <a:schemeClr val="accent1"/>
              </a:buClr>
              <a:buSzPts val="2400"/>
              <a:buChar char="​"/>
            </a:pPr>
            <a:r>
              <a:rPr lang="en-US"/>
              <a:t>We predict the result of classification of the Tweeter</a:t>
            </a:r>
            <a:endParaRPr/>
          </a:p>
        </p:txBody>
      </p:sp>
      <p:sp>
        <p:nvSpPr>
          <p:cNvPr id="201" name="Google Shape;201;p24"/>
          <p:cNvSpPr txBox="1"/>
          <p:nvPr>
            <p:ph idx="4" type="body"/>
          </p:nvPr>
        </p:nvSpPr>
        <p:spPr>
          <a:xfrm>
            <a:off x="914400" y="6428256"/>
            <a:ext cx="6705600" cy="167931"/>
          </a:xfrm>
          <a:prstGeom prst="rect">
            <a:avLst/>
          </a:prstGeom>
          <a:noFill/>
          <a:ln>
            <a:noFill/>
          </a:ln>
        </p:spPr>
        <p:txBody>
          <a:bodyPr anchorCtr="0" anchor="b" bIns="0" lIns="0" spcFirstLastPara="1" rIns="0" wrap="square" tIns="0">
            <a:noAutofit/>
          </a:bodyPr>
          <a:lstStyle/>
          <a:p>
            <a:pPr indent="-63500" lvl="0" marL="0" rtl="0" algn="l">
              <a:lnSpc>
                <a:spcPct val="120000"/>
              </a:lnSpc>
              <a:spcBef>
                <a:spcPts val="0"/>
              </a:spcBef>
              <a:spcAft>
                <a:spcPts val="0"/>
              </a:spcAft>
              <a:buClr>
                <a:srgbClr val="AEABAB"/>
              </a:buClr>
              <a:buSzPts val="1000"/>
              <a:buChar char="​"/>
            </a:pPr>
            <a:r>
              <a:rPr lang="en-US"/>
              <a:t>Footer information</a:t>
            </a:r>
            <a:endParaRPr/>
          </a:p>
        </p:txBody>
      </p:sp>
      <p:sp>
        <p:nvSpPr>
          <p:cNvPr id="202" name="Google Shape;202;p24"/>
          <p:cNvSpPr txBox="1"/>
          <p:nvPr>
            <p:ph type="title"/>
          </p:nvPr>
        </p:nvSpPr>
        <p:spPr>
          <a:xfrm>
            <a:off x="914400" y="923084"/>
            <a:ext cx="10363200" cy="914402"/>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dk1"/>
              </a:buClr>
              <a:buSzPts val="4000"/>
              <a:buFont typeface="Libre Franklin"/>
              <a:buNone/>
            </a:pPr>
            <a:r>
              <a:rPr lang="en-US"/>
              <a:t>Streaming real-time model </a:t>
            </a:r>
            <a:endParaRPr/>
          </a:p>
        </p:txBody>
      </p:sp>
      <p:sp>
        <p:nvSpPr>
          <p:cNvPr id="203" name="Google Shape;203;p24"/>
          <p:cNvSpPr txBox="1"/>
          <p:nvPr>
            <p:ph idx="5" type="body"/>
          </p:nvPr>
        </p:nvSpPr>
        <p:spPr>
          <a:xfrm>
            <a:off x="914400" y="482708"/>
            <a:ext cx="10363200" cy="451948"/>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Clr>
                <a:schemeClr val="accent1"/>
              </a:buClr>
              <a:buSzPts val="1700"/>
              <a:buNone/>
            </a:pPr>
            <a:r>
              <a:rPr lang="en-US"/>
              <a:t>Structure</a:t>
            </a:r>
            <a:endParaRPr/>
          </a:p>
        </p:txBody>
      </p:sp>
      <p:pic>
        <p:nvPicPr>
          <p:cNvPr id="204" name="Google Shape;204;p24"/>
          <p:cNvPicPr preferRelativeResize="0"/>
          <p:nvPr/>
        </p:nvPicPr>
        <p:blipFill>
          <a:blip r:embed="rId3">
            <a:alphaModFix/>
          </a:blip>
          <a:stretch>
            <a:fillRect/>
          </a:stretch>
        </p:blipFill>
        <p:spPr>
          <a:xfrm>
            <a:off x="152400" y="1989886"/>
            <a:ext cx="11887204" cy="15052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415600" y="593367"/>
            <a:ext cx="11360700" cy="763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10" name="Google Shape;210;p25"/>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p>
            <a:pPr indent="0" lvl="0" marL="0" rtl="0" algn="l">
              <a:spcBef>
                <a:spcPts val="600"/>
              </a:spcBef>
              <a:spcAft>
                <a:spcPts val="1200"/>
              </a:spcAft>
              <a:buNone/>
            </a:pPr>
            <a:r>
              <a:t/>
            </a:r>
            <a:endParaRPr/>
          </a:p>
        </p:txBody>
      </p:sp>
      <p:pic>
        <p:nvPicPr>
          <p:cNvPr id="211" name="Google Shape;211;p25"/>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phisticated Business">
  <a:themeElements>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ophisticated Business">
      <a:dk1>
        <a:srgbClr val="000000"/>
      </a:dk1>
      <a:lt1>
        <a:srgbClr val="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